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9"/>
  </p:notesMasterIdLst>
  <p:handoutMasterIdLst>
    <p:handoutMasterId r:id="rId20"/>
  </p:handoutMasterIdLst>
  <p:sldIdLst>
    <p:sldId id="393" r:id="rId2"/>
    <p:sldId id="315" r:id="rId3"/>
    <p:sldId id="362" r:id="rId4"/>
    <p:sldId id="363" r:id="rId5"/>
    <p:sldId id="364" r:id="rId6"/>
    <p:sldId id="319" r:id="rId7"/>
    <p:sldId id="394" r:id="rId8"/>
    <p:sldId id="329" r:id="rId9"/>
    <p:sldId id="345" r:id="rId10"/>
    <p:sldId id="373" r:id="rId11"/>
    <p:sldId id="321" r:id="rId12"/>
    <p:sldId id="365" r:id="rId13"/>
    <p:sldId id="368" r:id="rId14"/>
    <p:sldId id="372" r:id="rId15"/>
    <p:sldId id="369" r:id="rId16"/>
    <p:sldId id="326" r:id="rId17"/>
    <p:sldId id="341" r:id="rId18"/>
  </p:sldIdLst>
  <p:sldSz cx="7620000" cy="5715000"/>
  <p:notesSz cx="10234613" cy="70993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800" userDrawn="1">
          <p15:clr>
            <a:srgbClr val="A4A3A4"/>
          </p15:clr>
        </p15:guide>
        <p15:guide id="2" pos="2400" userDrawn="1">
          <p15:clr>
            <a:srgbClr val="A4A3A4"/>
          </p15:clr>
        </p15:guide>
      </p15:sldGuideLst>
    </p:ext>
    <p:ext uri="{2D200454-40CA-4A62-9FC3-DE9A4176ACB9}">
      <p15:notesGuideLst xmlns:p15="http://schemas.microsoft.com/office/powerpoint/2012/main">
        <p15:guide id="1" orient="horz" pos="2236">
          <p15:clr>
            <a:srgbClr val="A4A3A4"/>
          </p15:clr>
        </p15:guide>
        <p15:guide id="2" pos="322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9CA2"/>
    <a:srgbClr val="A80000"/>
    <a:srgbClr val="D60000"/>
    <a:srgbClr val="990000"/>
    <a:srgbClr val="33CCFF"/>
    <a:srgbClr val="9999FF"/>
    <a:srgbClr val="99CCFF"/>
    <a:srgbClr val="66CCFF"/>
    <a:srgbClr val="66FF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94767" autoAdjust="0"/>
  </p:normalViewPr>
  <p:slideViewPr>
    <p:cSldViewPr snapToGrid="0" snapToObjects="1">
      <p:cViewPr varScale="1">
        <p:scale>
          <a:sx n="147" d="100"/>
          <a:sy n="147" d="100"/>
        </p:scale>
        <p:origin x="1302" y="120"/>
      </p:cViewPr>
      <p:guideLst>
        <p:guide orient="horz" pos="1800"/>
        <p:guide pos="2400"/>
      </p:guideLst>
    </p:cSldViewPr>
  </p:slid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86" d="100"/>
          <a:sy n="86" d="100"/>
        </p:scale>
        <p:origin x="-3810" y="-78"/>
      </p:cViewPr>
      <p:guideLst>
        <p:guide orient="horz" pos="2236"/>
        <p:guide pos="322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4435475" cy="355600"/>
          </a:xfrm>
          <a:prstGeom prst="rect">
            <a:avLst/>
          </a:prstGeom>
        </p:spPr>
        <p:txBody>
          <a:bodyPr vert="horz" lIns="99048" tIns="49524" rIns="99048" bIns="49524" rtlCol="0"/>
          <a:lstStyle>
            <a:lvl1pPr algn="l" eaLnBrk="1" fontAlgn="auto" hangingPunct="1">
              <a:spcBef>
                <a:spcPts val="0"/>
              </a:spcBef>
              <a:spcAft>
                <a:spcPts val="0"/>
              </a:spcAft>
              <a:defRPr sz="1300">
                <a:latin typeface="+mn-lt"/>
                <a:cs typeface="+mn-cs"/>
              </a:defRPr>
            </a:lvl1pPr>
          </a:lstStyle>
          <a:p>
            <a:pPr>
              <a:defRPr/>
            </a:pPr>
            <a:endParaRPr lang="de-DE"/>
          </a:p>
        </p:txBody>
      </p:sp>
      <p:sp>
        <p:nvSpPr>
          <p:cNvPr id="3" name="Datumsplatzhalter 2"/>
          <p:cNvSpPr>
            <a:spLocks noGrp="1"/>
          </p:cNvSpPr>
          <p:nvPr>
            <p:ph type="dt" sz="quarter" idx="1"/>
          </p:nvPr>
        </p:nvSpPr>
        <p:spPr>
          <a:xfrm>
            <a:off x="5797550" y="0"/>
            <a:ext cx="4435475" cy="355600"/>
          </a:xfrm>
          <a:prstGeom prst="rect">
            <a:avLst/>
          </a:prstGeom>
        </p:spPr>
        <p:txBody>
          <a:bodyPr vert="horz" lIns="99048" tIns="49524" rIns="99048" bIns="49524" rtlCol="0"/>
          <a:lstStyle>
            <a:lvl1pPr algn="r" eaLnBrk="1" fontAlgn="auto" hangingPunct="1">
              <a:spcBef>
                <a:spcPts val="0"/>
              </a:spcBef>
              <a:spcAft>
                <a:spcPts val="0"/>
              </a:spcAft>
              <a:defRPr sz="1300">
                <a:latin typeface="+mn-lt"/>
                <a:cs typeface="+mn-cs"/>
              </a:defRPr>
            </a:lvl1pPr>
          </a:lstStyle>
          <a:p>
            <a:pPr>
              <a:defRPr/>
            </a:pPr>
            <a:fld id="{D252A0DE-175F-48F8-8E5E-F3DAF39850B0}" type="datetimeFigureOut">
              <a:rPr lang="de-DE"/>
              <a:pPr>
                <a:defRPr/>
              </a:pPr>
              <a:t>23.03.2026</a:t>
            </a:fld>
            <a:endParaRPr lang="de-DE"/>
          </a:p>
        </p:txBody>
      </p:sp>
      <p:sp>
        <p:nvSpPr>
          <p:cNvPr id="4" name="Fußzeilenplatzhalter 3"/>
          <p:cNvSpPr>
            <a:spLocks noGrp="1"/>
          </p:cNvSpPr>
          <p:nvPr>
            <p:ph type="ftr" sz="quarter" idx="2"/>
          </p:nvPr>
        </p:nvSpPr>
        <p:spPr>
          <a:xfrm>
            <a:off x="0" y="6742113"/>
            <a:ext cx="4435475" cy="355600"/>
          </a:xfrm>
          <a:prstGeom prst="rect">
            <a:avLst/>
          </a:prstGeom>
        </p:spPr>
        <p:txBody>
          <a:bodyPr vert="horz" lIns="99048" tIns="49524" rIns="99048" bIns="49524" rtlCol="0" anchor="b"/>
          <a:lstStyle>
            <a:lvl1pPr algn="l" eaLnBrk="1" fontAlgn="auto" hangingPunct="1">
              <a:spcBef>
                <a:spcPts val="0"/>
              </a:spcBef>
              <a:spcAft>
                <a:spcPts val="0"/>
              </a:spcAft>
              <a:defRPr sz="1300">
                <a:latin typeface="+mn-lt"/>
                <a:cs typeface="+mn-cs"/>
              </a:defRPr>
            </a:lvl1pPr>
          </a:lstStyle>
          <a:p>
            <a:pPr>
              <a:defRPr/>
            </a:pPr>
            <a:endParaRPr lang="de-DE"/>
          </a:p>
        </p:txBody>
      </p:sp>
      <p:sp>
        <p:nvSpPr>
          <p:cNvPr id="5" name="Foliennummernplatzhalter 4"/>
          <p:cNvSpPr>
            <a:spLocks noGrp="1"/>
          </p:cNvSpPr>
          <p:nvPr>
            <p:ph type="sldNum" sz="quarter" idx="3"/>
          </p:nvPr>
        </p:nvSpPr>
        <p:spPr>
          <a:xfrm>
            <a:off x="5797550" y="6742113"/>
            <a:ext cx="4435475" cy="355600"/>
          </a:xfrm>
          <a:prstGeom prst="rect">
            <a:avLst/>
          </a:prstGeom>
        </p:spPr>
        <p:txBody>
          <a:bodyPr vert="horz" wrap="square" lIns="99048" tIns="49524" rIns="99048" bIns="49524" numCol="1" anchor="b" anchorCtr="0" compatLnSpc="1">
            <a:prstTxWarp prst="textNoShape">
              <a:avLst/>
            </a:prstTxWarp>
          </a:bodyPr>
          <a:lstStyle>
            <a:lvl1pPr algn="r" eaLnBrk="1" hangingPunct="1">
              <a:defRPr sz="1300">
                <a:latin typeface="Calibri" pitchFamily="34" charset="0"/>
              </a:defRPr>
            </a:lvl1pPr>
          </a:lstStyle>
          <a:p>
            <a:pPr>
              <a:defRPr/>
            </a:pPr>
            <a:fld id="{A46D9B76-B8AC-4D7E-8AD9-558CFE12DA42}" type="slidenum">
              <a:rPr lang="de-DE"/>
              <a:pPr>
                <a:defRPr/>
              </a:pPr>
              <a:t>‹Nr.›</a:t>
            </a:fld>
            <a:endParaRPr lang="de-DE"/>
          </a:p>
        </p:txBody>
      </p:sp>
    </p:spTree>
    <p:extLst>
      <p:ext uri="{BB962C8B-B14F-4D97-AF65-F5344CB8AC3E}">
        <p14:creationId xmlns:p14="http://schemas.microsoft.com/office/powerpoint/2010/main" val="958676018"/>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4435475" cy="355600"/>
          </a:xfrm>
          <a:prstGeom prst="rect">
            <a:avLst/>
          </a:prstGeom>
        </p:spPr>
        <p:txBody>
          <a:bodyPr vert="horz" lIns="99048" tIns="49524" rIns="99048" bIns="49524" rtlCol="0"/>
          <a:lstStyle>
            <a:lvl1pPr algn="l" eaLnBrk="1" fontAlgn="auto" hangingPunct="1">
              <a:spcBef>
                <a:spcPts val="0"/>
              </a:spcBef>
              <a:spcAft>
                <a:spcPts val="0"/>
              </a:spcAft>
              <a:defRPr sz="1300">
                <a:latin typeface="+mn-lt"/>
                <a:cs typeface="+mn-cs"/>
              </a:defRPr>
            </a:lvl1pPr>
          </a:lstStyle>
          <a:p>
            <a:pPr>
              <a:defRPr/>
            </a:pPr>
            <a:endParaRPr lang="de-DE"/>
          </a:p>
        </p:txBody>
      </p:sp>
      <p:sp>
        <p:nvSpPr>
          <p:cNvPr id="3" name="Datumsplatzhalter 2"/>
          <p:cNvSpPr>
            <a:spLocks noGrp="1"/>
          </p:cNvSpPr>
          <p:nvPr>
            <p:ph type="dt" idx="1"/>
          </p:nvPr>
        </p:nvSpPr>
        <p:spPr>
          <a:xfrm>
            <a:off x="5797550" y="0"/>
            <a:ext cx="4435475" cy="355600"/>
          </a:xfrm>
          <a:prstGeom prst="rect">
            <a:avLst/>
          </a:prstGeom>
        </p:spPr>
        <p:txBody>
          <a:bodyPr vert="horz" lIns="99048" tIns="49524" rIns="99048" bIns="49524" rtlCol="0"/>
          <a:lstStyle>
            <a:lvl1pPr algn="r" eaLnBrk="1" fontAlgn="auto" hangingPunct="1">
              <a:spcBef>
                <a:spcPts val="0"/>
              </a:spcBef>
              <a:spcAft>
                <a:spcPts val="0"/>
              </a:spcAft>
              <a:defRPr sz="1300">
                <a:latin typeface="+mn-lt"/>
                <a:cs typeface="+mn-cs"/>
              </a:defRPr>
            </a:lvl1pPr>
          </a:lstStyle>
          <a:p>
            <a:pPr>
              <a:defRPr/>
            </a:pPr>
            <a:fld id="{6C582BA0-2B93-4506-8B51-1F81B74DAFAA}" type="datetimeFigureOut">
              <a:rPr lang="de-DE"/>
              <a:pPr>
                <a:defRPr/>
              </a:pPr>
              <a:t>23.03.2026</a:t>
            </a:fld>
            <a:endParaRPr lang="de-DE"/>
          </a:p>
        </p:txBody>
      </p:sp>
      <p:sp>
        <p:nvSpPr>
          <p:cNvPr id="4" name="Folienbildplatzhalter 3"/>
          <p:cNvSpPr>
            <a:spLocks noGrp="1" noRot="1" noChangeAspect="1"/>
          </p:cNvSpPr>
          <p:nvPr>
            <p:ph type="sldImg" idx="2"/>
          </p:nvPr>
        </p:nvSpPr>
        <p:spPr>
          <a:xfrm>
            <a:off x="3341688" y="531813"/>
            <a:ext cx="3551237" cy="2662237"/>
          </a:xfrm>
          <a:prstGeom prst="rect">
            <a:avLst/>
          </a:prstGeom>
          <a:noFill/>
          <a:ln w="12700">
            <a:solidFill>
              <a:prstClr val="black"/>
            </a:solidFill>
          </a:ln>
        </p:spPr>
        <p:txBody>
          <a:bodyPr vert="horz" lIns="99048" tIns="49524" rIns="99048" bIns="49524" rtlCol="0" anchor="ctr"/>
          <a:lstStyle/>
          <a:p>
            <a:pPr lvl="0"/>
            <a:endParaRPr lang="de-DE" noProof="0"/>
          </a:p>
        </p:txBody>
      </p:sp>
      <p:sp>
        <p:nvSpPr>
          <p:cNvPr id="5" name="Notizenplatzhalter 4"/>
          <p:cNvSpPr>
            <a:spLocks noGrp="1"/>
          </p:cNvSpPr>
          <p:nvPr>
            <p:ph type="body" sz="quarter" idx="3"/>
          </p:nvPr>
        </p:nvSpPr>
        <p:spPr>
          <a:xfrm>
            <a:off x="1023938" y="3371850"/>
            <a:ext cx="8186737" cy="3195638"/>
          </a:xfrm>
          <a:prstGeom prst="rect">
            <a:avLst/>
          </a:prstGeom>
        </p:spPr>
        <p:txBody>
          <a:bodyPr vert="horz" lIns="99048" tIns="49524" rIns="99048" bIns="49524" rtlCol="0">
            <a:normAutofit/>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p:cNvSpPr>
            <a:spLocks noGrp="1"/>
          </p:cNvSpPr>
          <p:nvPr>
            <p:ph type="ftr" sz="quarter" idx="4"/>
          </p:nvPr>
        </p:nvSpPr>
        <p:spPr>
          <a:xfrm>
            <a:off x="0" y="6742113"/>
            <a:ext cx="4435475" cy="355600"/>
          </a:xfrm>
          <a:prstGeom prst="rect">
            <a:avLst/>
          </a:prstGeom>
        </p:spPr>
        <p:txBody>
          <a:bodyPr vert="horz" lIns="99048" tIns="49524" rIns="99048" bIns="49524" rtlCol="0" anchor="b"/>
          <a:lstStyle>
            <a:lvl1pPr algn="l" eaLnBrk="1" fontAlgn="auto" hangingPunct="1">
              <a:spcBef>
                <a:spcPts val="0"/>
              </a:spcBef>
              <a:spcAft>
                <a:spcPts val="0"/>
              </a:spcAft>
              <a:defRPr sz="1300">
                <a:latin typeface="+mn-lt"/>
                <a:cs typeface="+mn-cs"/>
              </a:defRPr>
            </a:lvl1pPr>
          </a:lstStyle>
          <a:p>
            <a:pPr>
              <a:defRPr/>
            </a:pPr>
            <a:endParaRPr lang="de-DE"/>
          </a:p>
        </p:txBody>
      </p:sp>
      <p:sp>
        <p:nvSpPr>
          <p:cNvPr id="7" name="Foliennummernplatzhalter 6"/>
          <p:cNvSpPr>
            <a:spLocks noGrp="1"/>
          </p:cNvSpPr>
          <p:nvPr>
            <p:ph type="sldNum" sz="quarter" idx="5"/>
          </p:nvPr>
        </p:nvSpPr>
        <p:spPr>
          <a:xfrm>
            <a:off x="5797550" y="6742113"/>
            <a:ext cx="4435475" cy="355600"/>
          </a:xfrm>
          <a:prstGeom prst="rect">
            <a:avLst/>
          </a:prstGeom>
        </p:spPr>
        <p:txBody>
          <a:bodyPr vert="horz" wrap="square" lIns="99048" tIns="49524" rIns="99048" bIns="49524" numCol="1" anchor="b" anchorCtr="0" compatLnSpc="1">
            <a:prstTxWarp prst="textNoShape">
              <a:avLst/>
            </a:prstTxWarp>
          </a:bodyPr>
          <a:lstStyle>
            <a:lvl1pPr algn="r" eaLnBrk="1" hangingPunct="1">
              <a:defRPr sz="1300">
                <a:latin typeface="Calibri" pitchFamily="34" charset="0"/>
              </a:defRPr>
            </a:lvl1pPr>
          </a:lstStyle>
          <a:p>
            <a:pPr>
              <a:defRPr/>
            </a:pPr>
            <a:fld id="{AC9B8F24-1107-48D1-8EF4-41BD28D2584C}" type="slidenum">
              <a:rPr lang="de-DE"/>
              <a:pPr>
                <a:defRPr/>
              </a:pPr>
              <a:t>‹Nr.›</a:t>
            </a:fld>
            <a:endParaRPr lang="de-DE"/>
          </a:p>
        </p:txBody>
      </p:sp>
    </p:spTree>
    <p:extLst>
      <p:ext uri="{BB962C8B-B14F-4D97-AF65-F5344CB8AC3E}">
        <p14:creationId xmlns:p14="http://schemas.microsoft.com/office/powerpoint/2010/main" val="1060913467"/>
      </p:ext>
    </p:extLst>
  </p:cSld>
  <p:clrMap bg1="lt1" tx1="dk1" bg2="lt2" tx2="dk2" accent1="accent1" accent2="accent2" accent3="accent3" accent4="accent4" accent5="accent5" accent6="accent6" hlink="hlink" folHlink="folHlink"/>
  <p:hf hdr="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lienbildplatzhalter 1"/>
          <p:cNvSpPr>
            <a:spLocks noGrp="1" noRot="1" noChangeAspect="1" noTextEdit="1"/>
          </p:cNvSpPr>
          <p:nvPr>
            <p:ph type="sldImg"/>
          </p:nvPr>
        </p:nvSpPr>
        <p:spPr bwMode="auto">
          <a:xfrm>
            <a:off x="3341688" y="531813"/>
            <a:ext cx="3551237" cy="26622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a:p>
        </p:txBody>
      </p:sp>
      <p:sp>
        <p:nvSpPr>
          <p:cNvPr id="4506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962EFD22-7FCA-4A31-8382-DEFDBF802C42}" type="slidenum">
              <a:rPr lang="de-DE" altLang="de-DE" smtClean="0">
                <a:latin typeface="Calibri" pitchFamily="34" charset="0"/>
              </a:rPr>
              <a:pPr/>
              <a:t>2</a:t>
            </a:fld>
            <a:endParaRPr lang="de-DE" altLang="de-DE">
              <a:latin typeface="Calibri" pitchFamily="34" charset="0"/>
            </a:endParaRPr>
          </a:p>
        </p:txBody>
      </p:sp>
      <p:sp>
        <p:nvSpPr>
          <p:cNvPr id="5" name="Datumsplatzhalter 4"/>
          <p:cNvSpPr>
            <a:spLocks noGrp="1"/>
          </p:cNvSpPr>
          <p:nvPr>
            <p:ph type="dt" sz="quarter" idx="1"/>
          </p:nvPr>
        </p:nvSpPr>
        <p:spPr/>
        <p:txBody>
          <a:bodyPr/>
          <a:lstStyle/>
          <a:p>
            <a:pPr>
              <a:defRPr/>
            </a:pPr>
            <a:fld id="{04C95D4F-0E95-4D12-9E1A-3DA26D55B959}" type="datetimeFigureOut">
              <a:rPr lang="de-DE" smtClean="0"/>
              <a:pPr>
                <a:defRPr/>
              </a:pPr>
              <a:t>23.03.2026</a:t>
            </a:fld>
            <a:endParaRPr lang="de-DE"/>
          </a:p>
        </p:txBody>
      </p:sp>
      <p:sp>
        <p:nvSpPr>
          <p:cNvPr id="6" name="Fußzeilenplatzhalter 5"/>
          <p:cNvSpPr>
            <a:spLocks noGrp="1"/>
          </p:cNvSpPr>
          <p:nvPr>
            <p:ph type="ftr" sz="quarter" idx="4"/>
          </p:nvPr>
        </p:nvSpPr>
        <p:spPr/>
        <p:txBody>
          <a:bodyPr/>
          <a:lstStyle/>
          <a:p>
            <a:pPr>
              <a:defRPr/>
            </a:pPr>
            <a:endParaRPr lang="de-DE"/>
          </a:p>
        </p:txBody>
      </p:sp>
    </p:spTree>
    <p:extLst>
      <p:ext uri="{BB962C8B-B14F-4D97-AF65-F5344CB8AC3E}">
        <p14:creationId xmlns:p14="http://schemas.microsoft.com/office/powerpoint/2010/main" val="863272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
          </p:nvPr>
        </p:nvSpPr>
        <p:spPr/>
        <p:txBody>
          <a:bodyPr/>
          <a:lstStyle/>
          <a:p>
            <a:pPr>
              <a:defRPr/>
            </a:pPr>
            <a:fld id="{5B8D24AE-5025-4F98-BE66-0DDDAF82251E}" type="datetime1">
              <a:rPr lang="de-DE" smtClean="0"/>
              <a:t>23.03.2026</a:t>
            </a:fld>
            <a:endParaRPr lang="de-DE"/>
          </a:p>
        </p:txBody>
      </p:sp>
      <p:sp>
        <p:nvSpPr>
          <p:cNvPr id="5" name="Fußzeilenplatzhalter 4"/>
          <p:cNvSpPr>
            <a:spLocks noGrp="1"/>
          </p:cNvSpPr>
          <p:nvPr>
            <p:ph type="ftr" sz="quarter" idx="4"/>
          </p:nvPr>
        </p:nvSpPr>
        <p:spPr/>
        <p:txBody>
          <a:bodyPr/>
          <a:lstStyle/>
          <a:p>
            <a:pPr>
              <a:defRPr/>
            </a:pPr>
            <a:endParaRPr lang="de-DE"/>
          </a:p>
        </p:txBody>
      </p:sp>
      <p:sp>
        <p:nvSpPr>
          <p:cNvPr id="6" name="Foliennummernplatzhalter 5"/>
          <p:cNvSpPr>
            <a:spLocks noGrp="1"/>
          </p:cNvSpPr>
          <p:nvPr>
            <p:ph type="sldNum" sz="quarter" idx="5"/>
          </p:nvPr>
        </p:nvSpPr>
        <p:spPr/>
        <p:txBody>
          <a:bodyPr/>
          <a:lstStyle/>
          <a:p>
            <a:pPr>
              <a:defRPr/>
            </a:pPr>
            <a:fld id="{AC9B8F24-1107-48D1-8EF4-41BD28D2584C}" type="slidenum">
              <a:rPr lang="de-DE" smtClean="0"/>
              <a:pPr>
                <a:defRPr/>
              </a:pPr>
              <a:t>13</a:t>
            </a:fld>
            <a:endParaRPr lang="de-DE"/>
          </a:p>
        </p:txBody>
      </p:sp>
    </p:spTree>
    <p:extLst>
      <p:ext uri="{BB962C8B-B14F-4D97-AF65-F5344CB8AC3E}">
        <p14:creationId xmlns:p14="http://schemas.microsoft.com/office/powerpoint/2010/main" val="1373462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81EE3050-CF95-49FF-8A49-6FAF298BD2AB}" type="slidenum">
              <a:rPr lang="en-US" altLang="de-DE" smtClean="0">
                <a:latin typeface="Calibri" pitchFamily="34" charset="0"/>
              </a:rPr>
              <a:pPr/>
              <a:t>17</a:t>
            </a:fld>
            <a:endParaRPr lang="en-US" altLang="de-DE">
              <a:latin typeface="Calibri" pitchFamily="34" charset="0"/>
            </a:endParaRPr>
          </a:p>
        </p:txBody>
      </p:sp>
      <p:sp>
        <p:nvSpPr>
          <p:cNvPr id="48131" name="Rectangle 2"/>
          <p:cNvSpPr>
            <a:spLocks noGrp="1" noRot="1" noChangeAspect="1" noChangeArrowheads="1" noTextEdit="1"/>
          </p:cNvSpPr>
          <p:nvPr>
            <p:ph type="sldImg"/>
          </p:nvPr>
        </p:nvSpPr>
        <p:spPr bwMode="auto">
          <a:xfrm>
            <a:off x="3359150" y="560388"/>
            <a:ext cx="3530600" cy="2647950"/>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48132" name="Rectangle 3"/>
          <p:cNvSpPr>
            <a:spLocks noGrp="1" noChangeArrowheads="1"/>
          </p:cNvSpPr>
          <p:nvPr>
            <p:ph type="body" idx="1"/>
          </p:nvPr>
        </p:nvSpPr>
        <p:spPr bwMode="auto">
          <a:xfrm>
            <a:off x="1365250" y="3395663"/>
            <a:ext cx="7504113" cy="3154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890" tIns="48787" rIns="95890" bIns="48787" numCol="1" anchor="t" anchorCtr="0" compatLnSpc="1">
            <a:prstTxWarp prst="textNoShape">
              <a:avLst/>
            </a:prstTxWarp>
          </a:bodyPr>
          <a:lstStyle/>
          <a:p>
            <a:pPr defTabSz="835025" eaLnBrk="1" hangingPunct="1"/>
            <a:endParaRPr lang="de-DE" altLang="de-DE"/>
          </a:p>
        </p:txBody>
      </p:sp>
      <p:sp>
        <p:nvSpPr>
          <p:cNvPr id="5" name="Datumsplatzhalter 4"/>
          <p:cNvSpPr>
            <a:spLocks noGrp="1"/>
          </p:cNvSpPr>
          <p:nvPr>
            <p:ph type="dt" sz="quarter" idx="1"/>
          </p:nvPr>
        </p:nvSpPr>
        <p:spPr/>
        <p:txBody>
          <a:bodyPr/>
          <a:lstStyle/>
          <a:p>
            <a:pPr>
              <a:defRPr/>
            </a:pPr>
            <a:fld id="{04C95D4F-0E95-4D12-9E1A-3DA26D55B959}" type="datetimeFigureOut">
              <a:rPr lang="de-DE" smtClean="0"/>
              <a:pPr>
                <a:defRPr/>
              </a:pPr>
              <a:t>23.03.2026</a:t>
            </a:fld>
            <a:endParaRPr lang="de-DE"/>
          </a:p>
        </p:txBody>
      </p:sp>
      <p:sp>
        <p:nvSpPr>
          <p:cNvPr id="6" name="Fußzeilenplatzhalter 5"/>
          <p:cNvSpPr>
            <a:spLocks noGrp="1"/>
          </p:cNvSpPr>
          <p:nvPr>
            <p:ph type="ftr" sz="quarter" idx="4"/>
          </p:nvPr>
        </p:nvSpPr>
        <p:spPr/>
        <p:txBody>
          <a:bodyPr/>
          <a:lstStyle/>
          <a:p>
            <a:pPr>
              <a:defRPr/>
            </a:pPr>
            <a:endParaRPr lang="de-DE"/>
          </a:p>
        </p:txBody>
      </p:sp>
    </p:spTree>
    <p:extLst>
      <p:ext uri="{BB962C8B-B14F-4D97-AF65-F5344CB8AC3E}">
        <p14:creationId xmlns:p14="http://schemas.microsoft.com/office/powerpoint/2010/main" val="4165264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4" name="Textfeld 7"/>
          <p:cNvSpPr txBox="1">
            <a:spLocks noChangeArrowheads="1"/>
          </p:cNvSpPr>
          <p:nvPr userDrawn="1"/>
        </p:nvSpPr>
        <p:spPr bwMode="auto">
          <a:xfrm>
            <a:off x="6318250" y="1090613"/>
            <a:ext cx="184731" cy="369332"/>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de-DE" altLang="de-DE">
              <a:latin typeface="Calibri" panose="020F0502020204030204" pitchFamily="34" charset="0"/>
            </a:endParaRPr>
          </a:p>
        </p:txBody>
      </p:sp>
      <p:sp>
        <p:nvSpPr>
          <p:cNvPr id="2" name="Title 1"/>
          <p:cNvSpPr>
            <a:spLocks noGrp="1"/>
          </p:cNvSpPr>
          <p:nvPr>
            <p:ph type="ctrTitle"/>
          </p:nvPr>
        </p:nvSpPr>
        <p:spPr>
          <a:xfrm>
            <a:off x="0" y="1797766"/>
            <a:ext cx="7705912" cy="731520"/>
          </a:xfrm>
        </p:spPr>
        <p:txBody>
          <a:bodyPr/>
          <a:lstStyle/>
          <a:p>
            <a:r>
              <a:rPr lang="de-DE" dirty="0"/>
              <a:t>Mastertitelformat bearbeiten</a:t>
            </a:r>
            <a:endParaRPr dirty="0"/>
          </a:p>
        </p:txBody>
      </p:sp>
      <p:sp>
        <p:nvSpPr>
          <p:cNvPr id="3" name="Subtitle 2"/>
          <p:cNvSpPr>
            <a:spLocks noGrp="1"/>
          </p:cNvSpPr>
          <p:nvPr>
            <p:ph type="subTitle" idx="1"/>
          </p:nvPr>
        </p:nvSpPr>
        <p:spPr>
          <a:xfrm>
            <a:off x="762000" y="2528796"/>
            <a:ext cx="6667500" cy="3186206"/>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ormAutofit/>
          </a:bodyPr>
          <a:lstStyle>
            <a:lvl1pPr marL="0" indent="0" algn="l" defTabSz="761970" rtl="0" eaLnBrk="1" latinLnBrk="0" hangingPunct="1">
              <a:spcBef>
                <a:spcPts val="1667"/>
              </a:spcBef>
              <a:buClr>
                <a:schemeClr val="accent1"/>
              </a:buClr>
              <a:buFont typeface="Wingdings 2" pitchFamily="18" charset="2"/>
              <a:buNone/>
              <a:defRPr sz="1500" kern="1200">
                <a:solidFill>
                  <a:schemeClr val="tx1">
                    <a:lumMod val="65000"/>
                    <a:lumOff val="35000"/>
                  </a:schemeClr>
                </a:solidFill>
                <a:latin typeface="+mn-lt"/>
                <a:ea typeface="+mn-ea"/>
                <a:cs typeface="+mn-cs"/>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de-DE"/>
              <a:t>Master-Untertitelformat bearbeiten</a:t>
            </a:r>
            <a:endParaRPr dirty="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a:t>www.planbdigitation.com</a:t>
            </a:r>
          </a:p>
        </p:txBody>
      </p:sp>
      <p:sp>
        <p:nvSpPr>
          <p:cNvPr id="7" name="Slide Number Placeholder 5"/>
          <p:cNvSpPr>
            <a:spLocks noGrp="1"/>
          </p:cNvSpPr>
          <p:nvPr>
            <p:ph type="sldNum" sz="quarter" idx="12"/>
          </p:nvPr>
        </p:nvSpPr>
        <p:spPr/>
        <p:txBody>
          <a:bodyPr/>
          <a:lstStyle>
            <a:lvl1pPr>
              <a:defRPr/>
            </a:lvl1pPr>
          </a:lstStyle>
          <a:p>
            <a:pPr>
              <a:defRPr/>
            </a:pPr>
            <a:fld id="{B1B7A956-4A3C-48A4-9C69-923BD7AFDC50}" type="slidenum">
              <a:rPr lang="en-US"/>
              <a:pPr>
                <a:defRPr/>
              </a:pPr>
              <a:t>‹Nr.›</a:t>
            </a:fld>
            <a:endParaRPr lang="en-US"/>
          </a:p>
        </p:txBody>
      </p:sp>
    </p:spTree>
    <p:extLst>
      <p:ext uri="{BB962C8B-B14F-4D97-AF65-F5344CB8AC3E}">
        <p14:creationId xmlns:p14="http://schemas.microsoft.com/office/powerpoint/2010/main" val="2517604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ild über Beschriftung">
    <p:spTree>
      <p:nvGrpSpPr>
        <p:cNvPr id="1" name=""/>
        <p:cNvGrpSpPr/>
        <p:nvPr/>
      </p:nvGrpSpPr>
      <p:grpSpPr>
        <a:xfrm>
          <a:off x="0" y="0"/>
          <a:ext cx="0" cy="0"/>
          <a:chOff x="0" y="0"/>
          <a:chExt cx="0" cy="0"/>
        </a:xfrm>
      </p:grpSpPr>
      <p:sp>
        <p:nvSpPr>
          <p:cNvPr id="2" name="Title 1"/>
          <p:cNvSpPr>
            <a:spLocks noGrp="1"/>
          </p:cNvSpPr>
          <p:nvPr>
            <p:ph type="ctrTitle"/>
          </p:nvPr>
        </p:nvSpPr>
        <p:spPr>
          <a:xfrm>
            <a:off x="-1" y="3429000"/>
            <a:ext cx="7786688" cy="731520"/>
          </a:xfrm>
        </p:spPr>
        <p:txBody>
          <a:bodyPr tIns="137160" bIns="137160" anchor="b">
            <a:normAutofit/>
          </a:bodyPr>
          <a:lstStyle>
            <a:lvl1pPr>
              <a:defRPr sz="2000"/>
            </a:lvl1pPr>
          </a:lstStyle>
          <a:p>
            <a:r>
              <a:rPr lang="de-DE"/>
              <a:t>Mastertitelformat bearbeiten</a:t>
            </a:r>
            <a:endParaRPr/>
          </a:p>
        </p:txBody>
      </p:sp>
      <p:sp>
        <p:nvSpPr>
          <p:cNvPr id="3" name="Subtitle 2"/>
          <p:cNvSpPr>
            <a:spLocks noGrp="1"/>
          </p:cNvSpPr>
          <p:nvPr>
            <p:ph type="subTitle" idx="1"/>
          </p:nvPr>
        </p:nvSpPr>
        <p:spPr>
          <a:xfrm>
            <a:off x="762000" y="4168590"/>
            <a:ext cx="6667500" cy="1546413"/>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ormAutofit/>
          </a:bodyPr>
          <a:lstStyle>
            <a:lvl1pPr marL="0" indent="0" algn="l" defTabSz="761970" rtl="0" eaLnBrk="1" latinLnBrk="0" hangingPunct="1">
              <a:spcBef>
                <a:spcPts val="250"/>
              </a:spcBef>
              <a:buNone/>
              <a:defRPr sz="1333" kern="1200">
                <a:solidFill>
                  <a:schemeClr val="tx1">
                    <a:lumMod val="65000"/>
                    <a:lumOff val="35000"/>
                  </a:schemeClr>
                </a:solidFill>
                <a:latin typeface="+mn-lt"/>
                <a:ea typeface="+mn-ea"/>
                <a:cs typeface="+mn-cs"/>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de-DE"/>
              <a:t>Master-Untertitelformat bearbeiten</a:t>
            </a:r>
            <a:endParaRPr dirty="0"/>
          </a:p>
        </p:txBody>
      </p:sp>
      <p:sp>
        <p:nvSpPr>
          <p:cNvPr id="9" name="Picture Placeholder 8"/>
          <p:cNvSpPr>
            <a:spLocks noGrp="1"/>
          </p:cNvSpPr>
          <p:nvPr>
            <p:ph type="pic" sz="quarter" idx="13"/>
          </p:nvPr>
        </p:nvSpPr>
        <p:spPr>
          <a:xfrm>
            <a:off x="772583" y="941294"/>
            <a:ext cx="6656917" cy="2484120"/>
          </a:xfrm>
        </p:spPr>
        <p:txBody>
          <a:bodyPr rtlCol="0">
            <a:normAutofit/>
          </a:bodyPr>
          <a:lstStyle>
            <a:lvl1pPr marL="0" indent="0">
              <a:buNone/>
              <a:defRPr sz="1500"/>
            </a:lvl1pPr>
          </a:lstStyle>
          <a:p>
            <a:pPr lvl="0"/>
            <a:r>
              <a:rPr lang="de-DE" noProof="0"/>
              <a:t>Bild auf Platzhalter ziehen oder durch Klicken auf Symbol hinzufügen</a:t>
            </a:r>
            <a:endParaRPr noProof="0"/>
          </a:p>
        </p:txBody>
      </p:sp>
      <p:sp>
        <p:nvSpPr>
          <p:cNvPr id="5" name="Date Placeholder 3"/>
          <p:cNvSpPr>
            <a:spLocks noGrp="1"/>
          </p:cNvSpPr>
          <p:nvPr>
            <p:ph type="dt" sz="half" idx="14"/>
          </p:nvPr>
        </p:nvSpPr>
        <p:spPr/>
        <p:txBody>
          <a:bodyPr/>
          <a:lstStyle>
            <a:lvl1pPr>
              <a:defRPr/>
            </a:lvl1pPr>
          </a:lstStyle>
          <a:p>
            <a:pPr>
              <a:defRPr/>
            </a:pPr>
            <a:endParaRPr lang="en-US"/>
          </a:p>
        </p:txBody>
      </p:sp>
      <p:sp>
        <p:nvSpPr>
          <p:cNvPr id="6" name="Footer Placeholder 4"/>
          <p:cNvSpPr>
            <a:spLocks noGrp="1"/>
          </p:cNvSpPr>
          <p:nvPr>
            <p:ph type="ftr" sz="quarter" idx="15"/>
          </p:nvPr>
        </p:nvSpPr>
        <p:spPr/>
        <p:txBody>
          <a:bodyPr/>
          <a:lstStyle>
            <a:lvl1pPr>
              <a:defRPr/>
            </a:lvl1pPr>
          </a:lstStyle>
          <a:p>
            <a:pPr>
              <a:defRPr/>
            </a:pPr>
            <a:r>
              <a:rPr lang="en-US"/>
              <a:t>www.planbdigitation.com</a:t>
            </a:r>
          </a:p>
        </p:txBody>
      </p:sp>
    </p:spTree>
    <p:extLst>
      <p:ext uri="{BB962C8B-B14F-4D97-AF65-F5344CB8AC3E}">
        <p14:creationId xmlns:p14="http://schemas.microsoft.com/office/powerpoint/2010/main" val="3205367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 Bilder mit Beschriftung">
    <p:spTree>
      <p:nvGrpSpPr>
        <p:cNvPr id="1" name=""/>
        <p:cNvGrpSpPr/>
        <p:nvPr/>
      </p:nvGrpSpPr>
      <p:grpSpPr>
        <a:xfrm>
          <a:off x="0" y="0"/>
          <a:ext cx="0" cy="0"/>
          <a:chOff x="0" y="0"/>
          <a:chExt cx="0" cy="0"/>
        </a:xfrm>
      </p:grpSpPr>
      <p:sp>
        <p:nvSpPr>
          <p:cNvPr id="2" name="Title 1"/>
          <p:cNvSpPr>
            <a:spLocks noGrp="1"/>
          </p:cNvSpPr>
          <p:nvPr>
            <p:ph type="ctrTitle"/>
          </p:nvPr>
        </p:nvSpPr>
        <p:spPr>
          <a:xfrm>
            <a:off x="1" y="3429000"/>
            <a:ext cx="7739063" cy="731520"/>
          </a:xfrm>
        </p:spPr>
        <p:txBody>
          <a:bodyPr tIns="137160" bIns="137160" anchor="b">
            <a:normAutofit/>
          </a:bodyPr>
          <a:lstStyle>
            <a:lvl1pPr>
              <a:defRPr sz="2000"/>
            </a:lvl1pPr>
          </a:lstStyle>
          <a:p>
            <a:r>
              <a:rPr lang="de-DE"/>
              <a:t>Mastertitelformat bearbeiten</a:t>
            </a:r>
            <a:endParaRPr/>
          </a:p>
        </p:txBody>
      </p:sp>
      <p:sp>
        <p:nvSpPr>
          <p:cNvPr id="3" name="Subtitle 2"/>
          <p:cNvSpPr>
            <a:spLocks noGrp="1"/>
          </p:cNvSpPr>
          <p:nvPr>
            <p:ph type="subTitle" idx="1"/>
          </p:nvPr>
        </p:nvSpPr>
        <p:spPr>
          <a:xfrm>
            <a:off x="762000" y="4168590"/>
            <a:ext cx="6667500" cy="1546413"/>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ormAutofit/>
          </a:bodyPr>
          <a:lstStyle>
            <a:lvl1pPr marL="0" indent="0" algn="l" defTabSz="761970" rtl="0" eaLnBrk="1" latinLnBrk="0" hangingPunct="1">
              <a:spcBef>
                <a:spcPts val="250"/>
              </a:spcBef>
              <a:buNone/>
              <a:defRPr sz="1333" kern="1200">
                <a:solidFill>
                  <a:schemeClr val="tx1">
                    <a:lumMod val="65000"/>
                    <a:lumOff val="35000"/>
                  </a:schemeClr>
                </a:solidFill>
                <a:latin typeface="+mn-lt"/>
                <a:ea typeface="+mn-ea"/>
                <a:cs typeface="+mn-cs"/>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de-DE"/>
              <a:t>Master-Untertitelformat bearbeiten</a:t>
            </a:r>
            <a:endParaRPr dirty="0"/>
          </a:p>
        </p:txBody>
      </p:sp>
      <p:sp>
        <p:nvSpPr>
          <p:cNvPr id="9" name="Picture Placeholder 8"/>
          <p:cNvSpPr>
            <a:spLocks noGrp="1"/>
          </p:cNvSpPr>
          <p:nvPr>
            <p:ph type="pic" sz="quarter" idx="13"/>
          </p:nvPr>
        </p:nvSpPr>
        <p:spPr>
          <a:xfrm>
            <a:off x="772583" y="941294"/>
            <a:ext cx="3322320" cy="2484120"/>
          </a:xfrm>
        </p:spPr>
        <p:txBody>
          <a:bodyPr rtlCol="0">
            <a:normAutofit/>
          </a:bodyPr>
          <a:lstStyle>
            <a:lvl1pPr marL="0" indent="0">
              <a:buNone/>
              <a:defRPr sz="1500"/>
            </a:lvl1pPr>
          </a:lstStyle>
          <a:p>
            <a:pPr lvl="0"/>
            <a:r>
              <a:rPr lang="de-DE" noProof="0"/>
              <a:t>Bild auf Platzhalter ziehen oder durch Klicken auf Symbol hinzufügen</a:t>
            </a:r>
            <a:endParaRPr noProof="0"/>
          </a:p>
        </p:txBody>
      </p:sp>
      <p:sp>
        <p:nvSpPr>
          <p:cNvPr id="7" name="Picture Placeholder 8"/>
          <p:cNvSpPr>
            <a:spLocks noGrp="1"/>
          </p:cNvSpPr>
          <p:nvPr>
            <p:ph type="pic" sz="quarter" idx="14"/>
          </p:nvPr>
        </p:nvSpPr>
        <p:spPr>
          <a:xfrm>
            <a:off x="4107180" y="941294"/>
            <a:ext cx="3322320" cy="2484120"/>
          </a:xfrm>
        </p:spPr>
        <p:txBody>
          <a:bodyPr rtlCol="0">
            <a:normAutofit/>
          </a:bodyPr>
          <a:lstStyle>
            <a:lvl1pPr marL="0" indent="0">
              <a:buNone/>
              <a:defRPr sz="1500"/>
            </a:lvl1pPr>
          </a:lstStyle>
          <a:p>
            <a:pPr lvl="0"/>
            <a:r>
              <a:rPr lang="de-DE" noProof="0"/>
              <a:t>Bild auf Platzhalter ziehen oder durch Klicken auf Symbol hinzufügen</a:t>
            </a:r>
            <a:endParaRPr noProof="0"/>
          </a:p>
        </p:txBody>
      </p:sp>
      <p:sp>
        <p:nvSpPr>
          <p:cNvPr id="6" name="Date Placeholder 3"/>
          <p:cNvSpPr>
            <a:spLocks noGrp="1"/>
          </p:cNvSpPr>
          <p:nvPr>
            <p:ph type="dt" sz="half" idx="15"/>
          </p:nvPr>
        </p:nvSpPr>
        <p:spPr/>
        <p:txBody>
          <a:bodyPr/>
          <a:lstStyle>
            <a:lvl1pPr>
              <a:defRPr/>
            </a:lvl1pPr>
          </a:lstStyle>
          <a:p>
            <a:pPr>
              <a:defRPr/>
            </a:pPr>
            <a:endParaRPr lang="en-US"/>
          </a:p>
        </p:txBody>
      </p:sp>
      <p:sp>
        <p:nvSpPr>
          <p:cNvPr id="8" name="Footer Placeholder 4"/>
          <p:cNvSpPr>
            <a:spLocks noGrp="1"/>
          </p:cNvSpPr>
          <p:nvPr>
            <p:ph type="ftr" sz="quarter" idx="16"/>
          </p:nvPr>
        </p:nvSpPr>
        <p:spPr/>
        <p:txBody>
          <a:bodyPr/>
          <a:lstStyle>
            <a:lvl1pPr>
              <a:defRPr/>
            </a:lvl1pPr>
          </a:lstStyle>
          <a:p>
            <a:pPr>
              <a:defRPr/>
            </a:pPr>
            <a:r>
              <a:rPr lang="en-US"/>
              <a:t>www.planbdigitation.com</a:t>
            </a:r>
          </a:p>
        </p:txBody>
      </p:sp>
    </p:spTree>
    <p:extLst>
      <p:ext uri="{BB962C8B-B14F-4D97-AF65-F5344CB8AC3E}">
        <p14:creationId xmlns:p14="http://schemas.microsoft.com/office/powerpoint/2010/main" val="905853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3 Bilder mit Beschriftung">
    <p:spTree>
      <p:nvGrpSpPr>
        <p:cNvPr id="1" name=""/>
        <p:cNvGrpSpPr/>
        <p:nvPr/>
      </p:nvGrpSpPr>
      <p:grpSpPr>
        <a:xfrm>
          <a:off x="0" y="0"/>
          <a:ext cx="0" cy="0"/>
          <a:chOff x="0" y="0"/>
          <a:chExt cx="0" cy="0"/>
        </a:xfrm>
      </p:grpSpPr>
      <p:sp>
        <p:nvSpPr>
          <p:cNvPr id="2" name="Title 1"/>
          <p:cNvSpPr>
            <a:spLocks noGrp="1"/>
          </p:cNvSpPr>
          <p:nvPr>
            <p:ph type="ctrTitle"/>
          </p:nvPr>
        </p:nvSpPr>
        <p:spPr>
          <a:xfrm>
            <a:off x="0" y="3429000"/>
            <a:ext cx="7429500" cy="731520"/>
          </a:xfrm>
        </p:spPr>
        <p:txBody>
          <a:bodyPr tIns="137160" bIns="137160" anchor="b">
            <a:normAutofit/>
          </a:bodyPr>
          <a:lstStyle>
            <a:lvl1pPr>
              <a:defRPr sz="2000"/>
            </a:lvl1pPr>
          </a:lstStyle>
          <a:p>
            <a:r>
              <a:rPr lang="de-DE"/>
              <a:t>Mastertitelformat bearbeiten</a:t>
            </a:r>
            <a:endParaRPr/>
          </a:p>
        </p:txBody>
      </p:sp>
      <p:sp>
        <p:nvSpPr>
          <p:cNvPr id="3" name="Subtitle 2"/>
          <p:cNvSpPr>
            <a:spLocks noGrp="1"/>
          </p:cNvSpPr>
          <p:nvPr>
            <p:ph type="subTitle" idx="1"/>
          </p:nvPr>
        </p:nvSpPr>
        <p:spPr>
          <a:xfrm>
            <a:off x="762000" y="4168590"/>
            <a:ext cx="6667500" cy="1546413"/>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ormAutofit/>
          </a:bodyPr>
          <a:lstStyle>
            <a:lvl1pPr marL="0" indent="0" algn="l" defTabSz="761970" rtl="0" eaLnBrk="1" latinLnBrk="0" hangingPunct="1">
              <a:spcBef>
                <a:spcPts val="250"/>
              </a:spcBef>
              <a:buNone/>
              <a:defRPr sz="1333" kern="1200">
                <a:solidFill>
                  <a:schemeClr val="tx1">
                    <a:lumMod val="65000"/>
                    <a:lumOff val="35000"/>
                  </a:schemeClr>
                </a:solidFill>
                <a:latin typeface="+mn-lt"/>
                <a:ea typeface="+mn-ea"/>
                <a:cs typeface="+mn-cs"/>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de-DE"/>
              <a:t>Master-Untertitelformat bearbeiten</a:t>
            </a:r>
            <a:endParaRPr/>
          </a:p>
        </p:txBody>
      </p:sp>
      <p:sp>
        <p:nvSpPr>
          <p:cNvPr id="9" name="Picture Placeholder 8"/>
          <p:cNvSpPr>
            <a:spLocks noGrp="1"/>
          </p:cNvSpPr>
          <p:nvPr>
            <p:ph type="pic" sz="quarter" idx="13"/>
          </p:nvPr>
        </p:nvSpPr>
        <p:spPr>
          <a:xfrm>
            <a:off x="772583" y="941294"/>
            <a:ext cx="5501640" cy="2484120"/>
          </a:xfrm>
        </p:spPr>
        <p:txBody>
          <a:bodyPr rtlCol="0">
            <a:normAutofit/>
          </a:bodyPr>
          <a:lstStyle>
            <a:lvl1pPr marL="0" indent="0">
              <a:buNone/>
              <a:defRPr sz="1500"/>
            </a:lvl1pPr>
          </a:lstStyle>
          <a:p>
            <a:pPr lvl="0"/>
            <a:r>
              <a:rPr lang="de-DE" noProof="0"/>
              <a:t>Bild auf Platzhalter ziehen oder durch Klicken auf Symbol hinzufügen</a:t>
            </a:r>
            <a:endParaRPr noProof="0"/>
          </a:p>
        </p:txBody>
      </p:sp>
      <p:sp>
        <p:nvSpPr>
          <p:cNvPr id="7" name="Picture Placeholder 8"/>
          <p:cNvSpPr>
            <a:spLocks noGrp="1"/>
          </p:cNvSpPr>
          <p:nvPr>
            <p:ph type="pic" sz="quarter" idx="14"/>
          </p:nvPr>
        </p:nvSpPr>
        <p:spPr>
          <a:xfrm>
            <a:off x="6286500" y="941294"/>
            <a:ext cx="1143000" cy="1234440"/>
          </a:xfrm>
        </p:spPr>
        <p:txBody>
          <a:bodyPr rtlCol="0">
            <a:normAutofit/>
          </a:bodyPr>
          <a:lstStyle>
            <a:lvl1pPr marL="0" indent="0">
              <a:buNone/>
              <a:defRPr sz="1500"/>
            </a:lvl1pPr>
          </a:lstStyle>
          <a:p>
            <a:pPr lvl="0"/>
            <a:r>
              <a:rPr lang="de-DE" noProof="0"/>
              <a:t>Bild auf Platzhalter ziehen oder durch Klicken auf Symbol hinzufügen</a:t>
            </a:r>
            <a:endParaRPr noProof="0"/>
          </a:p>
        </p:txBody>
      </p:sp>
      <p:sp>
        <p:nvSpPr>
          <p:cNvPr id="8" name="Picture Placeholder 8"/>
          <p:cNvSpPr>
            <a:spLocks noGrp="1"/>
          </p:cNvSpPr>
          <p:nvPr>
            <p:ph type="pic" sz="quarter" idx="15"/>
          </p:nvPr>
        </p:nvSpPr>
        <p:spPr>
          <a:xfrm>
            <a:off x="6286500" y="2190974"/>
            <a:ext cx="1143000" cy="1234440"/>
          </a:xfrm>
        </p:spPr>
        <p:txBody>
          <a:bodyPr rtlCol="0">
            <a:normAutofit/>
          </a:bodyPr>
          <a:lstStyle>
            <a:lvl1pPr marL="0" indent="0">
              <a:buNone/>
              <a:defRPr sz="1500"/>
            </a:lvl1pPr>
          </a:lstStyle>
          <a:p>
            <a:pPr lvl="0"/>
            <a:r>
              <a:rPr lang="de-DE" noProof="0"/>
              <a:t>Bild auf Platzhalter ziehen oder durch Klicken auf Symbol hinzufügen</a:t>
            </a:r>
            <a:endParaRPr noProof="0"/>
          </a:p>
        </p:txBody>
      </p:sp>
      <p:sp>
        <p:nvSpPr>
          <p:cNvPr id="10" name="Date Placeholder 3"/>
          <p:cNvSpPr>
            <a:spLocks noGrp="1"/>
          </p:cNvSpPr>
          <p:nvPr>
            <p:ph type="dt" sz="half" idx="16"/>
          </p:nvPr>
        </p:nvSpPr>
        <p:spPr/>
        <p:txBody>
          <a:bodyPr/>
          <a:lstStyle>
            <a:lvl1pPr>
              <a:defRPr/>
            </a:lvl1pPr>
          </a:lstStyle>
          <a:p>
            <a:pPr>
              <a:defRPr/>
            </a:pPr>
            <a:endParaRPr lang="en-US"/>
          </a:p>
        </p:txBody>
      </p:sp>
      <p:sp>
        <p:nvSpPr>
          <p:cNvPr id="11" name="Footer Placeholder 4"/>
          <p:cNvSpPr>
            <a:spLocks noGrp="1"/>
          </p:cNvSpPr>
          <p:nvPr>
            <p:ph type="ftr" sz="quarter" idx="17"/>
          </p:nvPr>
        </p:nvSpPr>
        <p:spPr/>
        <p:txBody>
          <a:bodyPr/>
          <a:lstStyle>
            <a:lvl1pPr>
              <a:defRPr/>
            </a:lvl1pPr>
          </a:lstStyle>
          <a:p>
            <a:pPr>
              <a:defRPr/>
            </a:pPr>
            <a:r>
              <a:rPr lang="en-US"/>
              <a:t>www.planbdigitation.com</a:t>
            </a:r>
          </a:p>
        </p:txBody>
      </p:sp>
    </p:spTree>
    <p:extLst>
      <p:ext uri="{BB962C8B-B14F-4D97-AF65-F5344CB8AC3E}">
        <p14:creationId xmlns:p14="http://schemas.microsoft.com/office/powerpoint/2010/main" val="3455019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a:p>
        </p:txBody>
      </p:sp>
      <p:sp>
        <p:nvSpPr>
          <p:cNvPr id="3" name="Vertical Text Placeholder 2"/>
          <p:cNvSpPr>
            <a:spLocks noGrp="1"/>
          </p:cNvSpPr>
          <p:nvPr>
            <p:ph type="body" orient="vert" idx="1"/>
          </p:nvPr>
        </p:nvSpPr>
        <p:spPr/>
        <p:txBody>
          <a:bodyPr vert="eaVert"/>
          <a:lstStyle>
            <a:lvl5pP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www.planbdigitation.com</a:t>
            </a:r>
          </a:p>
        </p:txBody>
      </p:sp>
      <p:sp>
        <p:nvSpPr>
          <p:cNvPr id="6" name="Slide Number Placeholder 5"/>
          <p:cNvSpPr>
            <a:spLocks noGrp="1"/>
          </p:cNvSpPr>
          <p:nvPr>
            <p:ph type="sldNum" sz="quarter" idx="12"/>
          </p:nvPr>
        </p:nvSpPr>
        <p:spPr/>
        <p:txBody>
          <a:bodyPr/>
          <a:lstStyle>
            <a:lvl1pPr>
              <a:defRPr/>
            </a:lvl1pPr>
          </a:lstStyle>
          <a:p>
            <a:pPr>
              <a:defRPr/>
            </a:pPr>
            <a:fld id="{F53EFF5C-754A-4462-AE81-3C89260847B0}" type="slidenum">
              <a:rPr lang="en-US"/>
              <a:pPr>
                <a:defRPr/>
              </a:pPr>
              <a:t>‹Nr.›</a:t>
            </a:fld>
            <a:endParaRPr lang="en-US"/>
          </a:p>
        </p:txBody>
      </p:sp>
    </p:spTree>
    <p:extLst>
      <p:ext uri="{BB962C8B-B14F-4D97-AF65-F5344CB8AC3E}">
        <p14:creationId xmlns:p14="http://schemas.microsoft.com/office/powerpoint/2010/main" val="41956669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6294" y="941296"/>
            <a:ext cx="762000" cy="4611065"/>
          </a:xfrm>
        </p:spPr>
        <p:txBody>
          <a:bodyPr vert="eaVert" lIns="274320" tIns="685800" bIns="685800"/>
          <a:lstStyle/>
          <a:p>
            <a:r>
              <a:rPr lang="de-DE"/>
              <a:t>Mastertitelformat bearbeiten</a:t>
            </a:r>
            <a:endParaRPr/>
          </a:p>
        </p:txBody>
      </p:sp>
      <p:sp>
        <p:nvSpPr>
          <p:cNvPr id="3" name="Vertical Text Placeholder 2"/>
          <p:cNvSpPr>
            <a:spLocks noGrp="1"/>
          </p:cNvSpPr>
          <p:nvPr>
            <p:ph type="body" orient="vert" idx="1"/>
          </p:nvPr>
        </p:nvSpPr>
        <p:spPr>
          <a:xfrm>
            <a:off x="931333" y="1445560"/>
            <a:ext cx="5355167" cy="3785253"/>
          </a:xfrm>
        </p:spPr>
        <p:txBody>
          <a:bodyPr vert="eaVert"/>
          <a:lstStyle>
            <a:lvl5pP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www.planbdigitation.com</a:t>
            </a:r>
          </a:p>
        </p:txBody>
      </p:sp>
      <p:sp>
        <p:nvSpPr>
          <p:cNvPr id="6" name="Slide Number Placeholder 5"/>
          <p:cNvSpPr>
            <a:spLocks noGrp="1"/>
          </p:cNvSpPr>
          <p:nvPr>
            <p:ph type="sldNum" sz="quarter" idx="12"/>
          </p:nvPr>
        </p:nvSpPr>
        <p:spPr/>
        <p:txBody>
          <a:bodyPr/>
          <a:lstStyle>
            <a:lvl1pPr>
              <a:defRPr/>
            </a:lvl1pPr>
          </a:lstStyle>
          <a:p>
            <a:pPr>
              <a:defRPr/>
            </a:pPr>
            <a:fld id="{7A0F739F-7B88-469B-8947-8F14FFCDDDD5}" type="slidenum">
              <a:rPr lang="en-US"/>
              <a:pPr>
                <a:defRPr/>
              </a:pPr>
              <a:t>‹Nr.›</a:t>
            </a:fld>
            <a:endParaRPr lang="en-US"/>
          </a:p>
        </p:txBody>
      </p:sp>
    </p:spTree>
    <p:extLst>
      <p:ext uri="{BB962C8B-B14F-4D97-AF65-F5344CB8AC3E}">
        <p14:creationId xmlns:p14="http://schemas.microsoft.com/office/powerpoint/2010/main" val="294947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4" name="Fußzeilenplatzhalter 4"/>
          <p:cNvSpPr txBox="1">
            <a:spLocks/>
          </p:cNvSpPr>
          <p:nvPr userDrawn="1"/>
        </p:nvSpPr>
        <p:spPr>
          <a:xfrm>
            <a:off x="469636" y="318318"/>
            <a:ext cx="2413000" cy="304800"/>
          </a:xfrm>
          <a:prstGeom prst="rect">
            <a:avLst/>
          </a:prstGeom>
        </p:spPr>
        <p:txBody>
          <a:bodyPr anchor="ctr"/>
          <a:lstStyle/>
          <a:p>
            <a:pPr eaLnBrk="1" fontAlgn="auto" hangingPunct="1">
              <a:spcBef>
                <a:spcPts val="0"/>
              </a:spcBef>
              <a:spcAft>
                <a:spcPts val="0"/>
              </a:spcAft>
              <a:defRPr/>
            </a:pPr>
            <a:r>
              <a:rPr lang="en-US" sz="833" b="1" dirty="0">
                <a:solidFill>
                  <a:schemeClr val="tx1">
                    <a:lumMod val="65000"/>
                    <a:lumOff val="35000"/>
                  </a:schemeClr>
                </a:solidFill>
                <a:latin typeface="+mn-lt"/>
                <a:cs typeface="+mn-cs"/>
              </a:rPr>
              <a:t>plan b digitation GmbH</a:t>
            </a:r>
          </a:p>
          <a:p>
            <a:pPr eaLnBrk="1" fontAlgn="auto" hangingPunct="1">
              <a:spcBef>
                <a:spcPts val="0"/>
              </a:spcBef>
              <a:spcAft>
                <a:spcPts val="0"/>
              </a:spcAft>
              <a:defRPr/>
            </a:pPr>
            <a:r>
              <a:rPr lang="en-US" sz="833" dirty="0">
                <a:solidFill>
                  <a:schemeClr val="tx1">
                    <a:lumMod val="65000"/>
                    <a:lumOff val="35000"/>
                  </a:schemeClr>
                </a:solidFill>
                <a:latin typeface="+mn-lt"/>
                <a:cs typeface="+mn-cs"/>
              </a:rPr>
              <a:t>Bölschestr.102, 12587 Berlin, </a:t>
            </a:r>
          </a:p>
          <a:p>
            <a:pPr eaLnBrk="1" fontAlgn="auto" hangingPunct="1">
              <a:spcBef>
                <a:spcPts val="0"/>
              </a:spcBef>
              <a:spcAft>
                <a:spcPts val="0"/>
              </a:spcAft>
              <a:defRPr/>
            </a:pPr>
            <a:r>
              <a:rPr lang="en-US" sz="833" dirty="0">
                <a:solidFill>
                  <a:schemeClr val="tx1">
                    <a:lumMod val="65000"/>
                    <a:lumOff val="35000"/>
                  </a:schemeClr>
                </a:solidFill>
                <a:latin typeface="+mn-lt"/>
                <a:cs typeface="+mn-cs"/>
              </a:rPr>
              <a:t>Tel.:+49-30-65498712 Fax :+49-30-65013594</a:t>
            </a:r>
          </a:p>
          <a:p>
            <a:pPr eaLnBrk="1" fontAlgn="auto" hangingPunct="1">
              <a:spcBef>
                <a:spcPts val="0"/>
              </a:spcBef>
              <a:spcAft>
                <a:spcPts val="0"/>
              </a:spcAft>
              <a:defRPr/>
            </a:pPr>
            <a:r>
              <a:rPr lang="en-US" sz="833" dirty="0">
                <a:solidFill>
                  <a:schemeClr val="tx1">
                    <a:lumMod val="65000"/>
                    <a:lumOff val="35000"/>
                  </a:schemeClr>
                </a:solidFill>
                <a:latin typeface="+mn-lt"/>
                <a:cs typeface="+mn-cs"/>
              </a:rPr>
              <a:t>info@pbd.de</a:t>
            </a:r>
          </a:p>
        </p:txBody>
      </p:sp>
      <p:sp>
        <p:nvSpPr>
          <p:cNvPr id="2" name="Title 1"/>
          <p:cNvSpPr>
            <a:spLocks noGrp="1"/>
          </p:cNvSpPr>
          <p:nvPr>
            <p:ph type="title"/>
          </p:nvPr>
        </p:nvSpPr>
        <p:spPr>
          <a:xfrm>
            <a:off x="0" y="936625"/>
            <a:ext cx="7620000" cy="762000"/>
          </a:xfrm>
        </p:spPr>
        <p:txBody>
          <a:bodyPr/>
          <a:lstStyle>
            <a:lvl1pPr marL="0" indent="0">
              <a:defRPr/>
            </a:lvl1pPr>
          </a:lstStyle>
          <a:p>
            <a:r>
              <a:rPr lang="de-DE" dirty="0"/>
              <a:t>Mastertitelformat bearbeiten</a:t>
            </a:r>
            <a:endParaRPr dirty="0"/>
          </a:p>
        </p:txBody>
      </p:sp>
      <p:sp>
        <p:nvSpPr>
          <p:cNvPr id="3" name="Content Placeholder 2"/>
          <p:cNvSpPr>
            <a:spLocks noGrp="1"/>
          </p:cNvSpPr>
          <p:nvPr>
            <p:ph idx="1"/>
          </p:nvPr>
        </p:nvSpPr>
        <p:spPr/>
        <p:txBody>
          <a:bodyPr/>
          <a:lstStyle>
            <a:lvl5pP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dirty="0"/>
          </a:p>
        </p:txBody>
      </p:sp>
      <p:sp>
        <p:nvSpPr>
          <p:cNvPr id="5" name="Slide Number Placeholder 5"/>
          <p:cNvSpPr>
            <a:spLocks noGrp="1"/>
          </p:cNvSpPr>
          <p:nvPr>
            <p:ph type="sldNum" sz="quarter" idx="10"/>
          </p:nvPr>
        </p:nvSpPr>
        <p:spPr>
          <a:xfrm>
            <a:off x="7239000" y="5410200"/>
            <a:ext cx="381000" cy="304800"/>
          </a:xfrm>
        </p:spPr>
        <p:txBody>
          <a:bodyPr/>
          <a:lstStyle>
            <a:lvl1pPr>
              <a:defRPr/>
            </a:lvl1pPr>
          </a:lstStyle>
          <a:p>
            <a:pPr>
              <a:defRPr/>
            </a:pPr>
            <a:fld id="{6F067FC2-DF9F-4844-9A1C-266158230ECF}" type="slidenum">
              <a:rPr lang="en-US"/>
              <a:pPr>
                <a:defRPr/>
              </a:pPr>
              <a:t>‹Nr.›</a:t>
            </a:fld>
            <a:endParaRPr lang="en-US"/>
          </a:p>
        </p:txBody>
      </p:sp>
    </p:spTree>
    <p:extLst>
      <p:ext uri="{BB962C8B-B14F-4D97-AF65-F5344CB8AC3E}">
        <p14:creationId xmlns:p14="http://schemas.microsoft.com/office/powerpoint/2010/main" val="2590541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elfolie mit Bild">
    <p:spTree>
      <p:nvGrpSpPr>
        <p:cNvPr id="1" name=""/>
        <p:cNvGrpSpPr/>
        <p:nvPr/>
      </p:nvGrpSpPr>
      <p:grpSpPr>
        <a:xfrm>
          <a:off x="0" y="0"/>
          <a:ext cx="0" cy="0"/>
          <a:chOff x="0" y="0"/>
          <a:chExt cx="0" cy="0"/>
        </a:xfrm>
      </p:grpSpPr>
      <p:sp>
        <p:nvSpPr>
          <p:cNvPr id="2" name="Title 1"/>
          <p:cNvSpPr>
            <a:spLocks noGrp="1"/>
          </p:cNvSpPr>
          <p:nvPr>
            <p:ph type="ctrTitle"/>
          </p:nvPr>
        </p:nvSpPr>
        <p:spPr>
          <a:xfrm>
            <a:off x="0" y="4187863"/>
            <a:ext cx="7620000" cy="762000"/>
          </a:xfrm>
        </p:spPr>
        <p:txBody>
          <a:bodyPr/>
          <a:lstStyle/>
          <a:p>
            <a:r>
              <a:rPr lang="de-DE"/>
              <a:t>Mastertitelformat bearbeiten</a:t>
            </a:r>
            <a:endParaRPr/>
          </a:p>
        </p:txBody>
      </p:sp>
      <p:sp>
        <p:nvSpPr>
          <p:cNvPr id="3" name="Subtitle 2"/>
          <p:cNvSpPr>
            <a:spLocks noGrp="1"/>
          </p:cNvSpPr>
          <p:nvPr>
            <p:ph type="subTitle" idx="1"/>
          </p:nvPr>
        </p:nvSpPr>
        <p:spPr>
          <a:xfrm>
            <a:off x="762000" y="4953000"/>
            <a:ext cx="6667500" cy="7620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lstStyle>
            <a:lvl1pPr marL="0" indent="0" algn="l" defTabSz="761970" rtl="0" eaLnBrk="1" latinLnBrk="0" hangingPunct="1">
              <a:spcBef>
                <a:spcPts val="250"/>
              </a:spcBef>
              <a:buNone/>
              <a:defRPr sz="1500" kern="1200">
                <a:solidFill>
                  <a:schemeClr val="tx1">
                    <a:lumMod val="65000"/>
                    <a:lumOff val="35000"/>
                  </a:schemeClr>
                </a:solidFill>
                <a:latin typeface="+mn-lt"/>
                <a:ea typeface="+mn-ea"/>
                <a:cs typeface="+mn-cs"/>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de-DE"/>
              <a:t>Master-Untertitelformat bearbeiten</a:t>
            </a:r>
            <a:endParaRPr dirty="0"/>
          </a:p>
        </p:txBody>
      </p:sp>
      <p:sp>
        <p:nvSpPr>
          <p:cNvPr id="9" name="Picture Placeholder 8"/>
          <p:cNvSpPr>
            <a:spLocks noGrp="1"/>
          </p:cNvSpPr>
          <p:nvPr>
            <p:ph type="pic" sz="quarter" idx="13"/>
          </p:nvPr>
        </p:nvSpPr>
        <p:spPr>
          <a:xfrm>
            <a:off x="772583" y="941294"/>
            <a:ext cx="6656917" cy="3238500"/>
          </a:xfrm>
        </p:spPr>
        <p:txBody>
          <a:bodyPr rtlCol="0">
            <a:normAutofit/>
          </a:bodyPr>
          <a:lstStyle>
            <a:lvl1pPr marL="0" indent="0">
              <a:buNone/>
              <a:defRPr sz="1500"/>
            </a:lvl1pPr>
          </a:lstStyle>
          <a:p>
            <a:pPr lvl="0"/>
            <a:r>
              <a:rPr lang="de-DE" noProof="0"/>
              <a:t>Bild auf Platzhalter ziehen oder durch Klicken auf Symbol hinzufügen</a:t>
            </a:r>
            <a:endParaRPr noProof="0"/>
          </a:p>
        </p:txBody>
      </p:sp>
      <p:sp>
        <p:nvSpPr>
          <p:cNvPr id="5" name="Date Placeholder 3"/>
          <p:cNvSpPr>
            <a:spLocks noGrp="1"/>
          </p:cNvSpPr>
          <p:nvPr>
            <p:ph type="dt" sz="half" idx="14"/>
          </p:nvPr>
        </p:nvSpPr>
        <p:spPr/>
        <p:txBody>
          <a:bodyPr/>
          <a:lstStyle>
            <a:lvl1pPr>
              <a:defRPr/>
            </a:lvl1pPr>
          </a:lstStyle>
          <a:p>
            <a:pPr>
              <a:defRPr/>
            </a:pPr>
            <a:endParaRPr lang="en-US"/>
          </a:p>
        </p:txBody>
      </p:sp>
      <p:sp>
        <p:nvSpPr>
          <p:cNvPr id="6" name="Footer Placeholder 4"/>
          <p:cNvSpPr>
            <a:spLocks noGrp="1"/>
          </p:cNvSpPr>
          <p:nvPr>
            <p:ph type="ftr" sz="quarter" idx="15"/>
          </p:nvPr>
        </p:nvSpPr>
        <p:spPr/>
        <p:txBody>
          <a:bodyPr/>
          <a:lstStyle>
            <a:lvl1pPr>
              <a:defRPr/>
            </a:lvl1pPr>
          </a:lstStyle>
          <a:p>
            <a:pPr>
              <a:defRPr/>
            </a:pPr>
            <a:r>
              <a:rPr lang="en-US"/>
              <a:t>www.planbdigitation.com</a:t>
            </a:r>
          </a:p>
        </p:txBody>
      </p:sp>
    </p:spTree>
    <p:extLst>
      <p:ext uri="{BB962C8B-B14F-4D97-AF65-F5344CB8AC3E}">
        <p14:creationId xmlns:p14="http://schemas.microsoft.com/office/powerpoint/2010/main" val="3887413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0" y="2666999"/>
            <a:ext cx="7705912" cy="1905000"/>
          </a:xfrm>
          <a:solidFill>
            <a:srgbClr val="880D1E"/>
          </a:solidFill>
        </p:spPr>
        <p:txBody>
          <a:bodyPr rtlCol="0" anchor="b">
            <a:normAutofit/>
          </a:bodyPr>
          <a:lstStyle>
            <a:lvl1pPr marL="0" indent="0" algn="l" defTabSz="761970" rtl="0" eaLnBrk="1" latinLnBrk="0" hangingPunct="1">
              <a:spcBef>
                <a:spcPct val="0"/>
              </a:spcBef>
              <a:buNone/>
              <a:defRPr sz="3000" kern="1200">
                <a:solidFill>
                  <a:schemeClr val="bg1"/>
                </a:solidFill>
                <a:latin typeface="+mj-lt"/>
                <a:ea typeface="+mj-ea"/>
                <a:cs typeface="+mj-cs"/>
              </a:defRPr>
            </a:lvl1pPr>
          </a:lstStyle>
          <a:p>
            <a:r>
              <a:rPr lang="de-DE"/>
              <a:t>Mastertitelformat bearbeiten</a:t>
            </a:r>
            <a:endParaRPr/>
          </a:p>
        </p:txBody>
      </p:sp>
      <p:sp>
        <p:nvSpPr>
          <p:cNvPr id="3" name="Text Placeholder 2"/>
          <p:cNvSpPr>
            <a:spLocks noGrp="1"/>
          </p:cNvSpPr>
          <p:nvPr>
            <p:ph type="body" idx="1"/>
          </p:nvPr>
        </p:nvSpPr>
        <p:spPr>
          <a:xfrm>
            <a:off x="762000" y="4570506"/>
            <a:ext cx="6667500" cy="6477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ctr">
            <a:normAutofit/>
          </a:bodyPr>
          <a:lstStyle>
            <a:lvl1pPr marL="0" indent="0" algn="l" defTabSz="761970" rtl="0" eaLnBrk="1" latinLnBrk="0" hangingPunct="1">
              <a:spcBef>
                <a:spcPts val="250"/>
              </a:spcBef>
              <a:buClr>
                <a:schemeClr val="accent1"/>
              </a:buClr>
              <a:buFont typeface="Wingdings 2" pitchFamily="18" charset="2"/>
              <a:buNone/>
              <a:defRPr sz="1500" kern="1200">
                <a:solidFill>
                  <a:schemeClr val="tx1">
                    <a:lumMod val="65000"/>
                    <a:lumOff val="35000"/>
                  </a:schemeClr>
                </a:solidFill>
                <a:latin typeface="+mn-lt"/>
                <a:ea typeface="+mn-ea"/>
                <a:cs typeface="+mn-cs"/>
              </a:defRPr>
            </a:lvl1pPr>
            <a:lvl2pPr marL="380985" indent="0">
              <a:buNone/>
              <a:defRPr sz="1500">
                <a:solidFill>
                  <a:schemeClr val="tx1">
                    <a:tint val="75000"/>
                  </a:schemeClr>
                </a:solidFill>
              </a:defRPr>
            </a:lvl2pPr>
            <a:lvl3pPr marL="761970" indent="0">
              <a:buNone/>
              <a:defRPr sz="1333">
                <a:solidFill>
                  <a:schemeClr val="tx1">
                    <a:tint val="75000"/>
                  </a:schemeClr>
                </a:solidFill>
              </a:defRPr>
            </a:lvl3pPr>
            <a:lvl4pPr marL="1142954" indent="0">
              <a:buNone/>
              <a:defRPr sz="1167">
                <a:solidFill>
                  <a:schemeClr val="tx1">
                    <a:tint val="75000"/>
                  </a:schemeClr>
                </a:solidFill>
              </a:defRPr>
            </a:lvl4pPr>
            <a:lvl5pPr marL="1523939" indent="0">
              <a:buNone/>
              <a:defRPr sz="1167">
                <a:solidFill>
                  <a:schemeClr val="tx1">
                    <a:tint val="75000"/>
                  </a:schemeClr>
                </a:solidFill>
              </a:defRPr>
            </a:lvl5pPr>
            <a:lvl6pPr marL="1904924" indent="0">
              <a:buNone/>
              <a:defRPr sz="1167">
                <a:solidFill>
                  <a:schemeClr val="tx1">
                    <a:tint val="75000"/>
                  </a:schemeClr>
                </a:solidFill>
              </a:defRPr>
            </a:lvl6pPr>
            <a:lvl7pPr marL="2285909" indent="0">
              <a:buNone/>
              <a:defRPr sz="1167">
                <a:solidFill>
                  <a:schemeClr val="tx1">
                    <a:tint val="75000"/>
                  </a:schemeClr>
                </a:solidFill>
              </a:defRPr>
            </a:lvl7pPr>
            <a:lvl8pPr marL="2666893" indent="0">
              <a:buNone/>
              <a:defRPr sz="1167">
                <a:solidFill>
                  <a:schemeClr val="tx1">
                    <a:tint val="75000"/>
                  </a:schemeClr>
                </a:solidFill>
              </a:defRPr>
            </a:lvl8pPr>
            <a:lvl9pPr marL="3047878" indent="0">
              <a:buNone/>
              <a:defRPr sz="1167">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www.planbdigitation.com</a:t>
            </a:r>
          </a:p>
        </p:txBody>
      </p:sp>
      <p:sp>
        <p:nvSpPr>
          <p:cNvPr id="6" name="Slide Number Placeholder 5"/>
          <p:cNvSpPr>
            <a:spLocks noGrp="1"/>
          </p:cNvSpPr>
          <p:nvPr>
            <p:ph type="sldNum" sz="quarter" idx="12"/>
          </p:nvPr>
        </p:nvSpPr>
        <p:spPr/>
        <p:txBody>
          <a:bodyPr/>
          <a:lstStyle>
            <a:lvl1pPr>
              <a:defRPr/>
            </a:lvl1pPr>
          </a:lstStyle>
          <a:p>
            <a:pPr>
              <a:defRPr/>
            </a:pPr>
            <a:fld id="{0BCE8F7D-FB06-4E4B-ABE1-F20F6DBA239B}" type="slidenum">
              <a:rPr lang="en-US"/>
              <a:pPr>
                <a:defRPr/>
              </a:pPr>
              <a:t>‹Nr.›</a:t>
            </a:fld>
            <a:endParaRPr lang="en-US"/>
          </a:p>
        </p:txBody>
      </p:sp>
    </p:spTree>
    <p:extLst>
      <p:ext uri="{BB962C8B-B14F-4D97-AF65-F5344CB8AC3E}">
        <p14:creationId xmlns:p14="http://schemas.microsoft.com/office/powerpoint/2010/main" val="1153843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Mastertitelformat bearbeiten</a:t>
            </a:r>
            <a:endParaRPr dirty="0"/>
          </a:p>
        </p:txBody>
      </p:sp>
      <p:sp>
        <p:nvSpPr>
          <p:cNvPr id="3" name="Content Placeholder 2"/>
          <p:cNvSpPr>
            <a:spLocks noGrp="1"/>
          </p:cNvSpPr>
          <p:nvPr>
            <p:ph sz="half" idx="1"/>
          </p:nvPr>
        </p:nvSpPr>
        <p:spPr>
          <a:xfrm>
            <a:off x="931333" y="2162970"/>
            <a:ext cx="2971800" cy="3067843"/>
          </a:xfrm>
        </p:spPr>
        <p:txBody>
          <a:bodyPr>
            <a:normAutofit/>
          </a:bodyPr>
          <a:lstStyle>
            <a:lvl1pPr>
              <a:defRPr sz="1500"/>
            </a:lvl1pPr>
            <a:lvl2pPr>
              <a:defRPr sz="1500"/>
            </a:lvl2pPr>
            <a:lvl3pPr>
              <a:defRPr sz="1500"/>
            </a:lvl3pPr>
            <a:lvl4pPr>
              <a:defRPr sz="1500"/>
            </a:lvl4pPr>
            <a:lvl5pPr>
              <a:defRPr sz="1500"/>
            </a:lvl5pPr>
            <a:lvl6pPr marL="1713109" indent="-287062">
              <a:defRPr sz="1500"/>
            </a:lvl6pPr>
            <a:lvl7pPr marL="1713109" indent="-287062">
              <a:defRPr sz="1500"/>
            </a:lvl7pPr>
            <a:lvl8pPr marL="1713109" indent="-287062">
              <a:defRPr sz="1500"/>
            </a:lvl8pPr>
            <a:lvl9pPr marL="1713109" indent="-287062">
              <a:defRPr sz="15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dirty="0"/>
          </a:p>
        </p:txBody>
      </p:sp>
      <p:sp>
        <p:nvSpPr>
          <p:cNvPr id="4" name="Content Placeholder 3"/>
          <p:cNvSpPr>
            <a:spLocks noGrp="1"/>
          </p:cNvSpPr>
          <p:nvPr>
            <p:ph sz="half" idx="2"/>
          </p:nvPr>
        </p:nvSpPr>
        <p:spPr>
          <a:xfrm>
            <a:off x="4289612" y="2162970"/>
            <a:ext cx="2971800" cy="3067843"/>
          </a:xfrm>
        </p:spPr>
        <p:txBody>
          <a:bodyPr>
            <a:normAutofit/>
          </a:bodyPr>
          <a:lstStyle>
            <a:lvl1pPr>
              <a:defRPr sz="1500"/>
            </a:lvl1pPr>
            <a:lvl2pPr>
              <a:defRPr sz="1500"/>
            </a:lvl2pPr>
            <a:lvl3pPr>
              <a:defRPr sz="1500"/>
            </a:lvl3pPr>
            <a:lvl4pPr>
              <a:defRPr sz="1500"/>
            </a:lvl4pPr>
            <a:lvl5pPr>
              <a:defRPr sz="1500"/>
            </a:lvl5pPr>
            <a:lvl6pPr marL="1713109" indent="-287062">
              <a:defRPr sz="1500"/>
            </a:lvl6pPr>
            <a:lvl7pPr marL="1713109" indent="-287062">
              <a:defRPr sz="1500"/>
            </a:lvl7pPr>
            <a:lvl8pPr marL="1713109" indent="-287062">
              <a:defRPr sz="1500"/>
            </a:lvl8pPr>
            <a:lvl9pPr marL="1713109" indent="-287062">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dirty="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a:t>www.planbdigitation.com</a:t>
            </a:r>
          </a:p>
        </p:txBody>
      </p:sp>
      <p:sp>
        <p:nvSpPr>
          <p:cNvPr id="7" name="Slide Number Placeholder 5"/>
          <p:cNvSpPr>
            <a:spLocks noGrp="1"/>
          </p:cNvSpPr>
          <p:nvPr>
            <p:ph type="sldNum" sz="quarter" idx="12"/>
          </p:nvPr>
        </p:nvSpPr>
        <p:spPr/>
        <p:txBody>
          <a:bodyPr/>
          <a:lstStyle>
            <a:lvl1pPr>
              <a:defRPr/>
            </a:lvl1pPr>
          </a:lstStyle>
          <a:p>
            <a:pPr>
              <a:defRPr/>
            </a:pPr>
            <a:fld id="{6763541E-0254-45C9-AE06-E654CEAE3C4E}" type="slidenum">
              <a:rPr lang="en-US"/>
              <a:pPr>
                <a:defRPr/>
              </a:pPr>
              <a:t>‹Nr.›</a:t>
            </a:fld>
            <a:endParaRPr lang="en-US"/>
          </a:p>
        </p:txBody>
      </p:sp>
    </p:spTree>
    <p:extLst>
      <p:ext uri="{BB962C8B-B14F-4D97-AF65-F5344CB8AC3E}">
        <p14:creationId xmlns:p14="http://schemas.microsoft.com/office/powerpoint/2010/main" val="1143687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cxnSp>
        <p:nvCxnSpPr>
          <p:cNvPr id="7" name="Straight Connector 10"/>
          <p:cNvCxnSpPr/>
          <p:nvPr/>
        </p:nvCxnSpPr>
        <p:spPr>
          <a:xfrm>
            <a:off x="1009386" y="2420939"/>
            <a:ext cx="2820458" cy="1587"/>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11"/>
          <p:cNvCxnSpPr/>
          <p:nvPr/>
        </p:nvCxnSpPr>
        <p:spPr>
          <a:xfrm>
            <a:off x="4365625" y="2420939"/>
            <a:ext cx="2819136" cy="1587"/>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12"/>
          <p:cNvCxnSpPr/>
          <p:nvPr/>
        </p:nvCxnSpPr>
        <p:spPr>
          <a:xfrm>
            <a:off x="1009386" y="2420939"/>
            <a:ext cx="2820458" cy="1587"/>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3"/>
          <p:cNvCxnSpPr/>
          <p:nvPr/>
        </p:nvCxnSpPr>
        <p:spPr>
          <a:xfrm>
            <a:off x="4365625" y="2420939"/>
            <a:ext cx="2819136" cy="1587"/>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4"/>
          <p:cNvCxnSpPr/>
          <p:nvPr/>
        </p:nvCxnSpPr>
        <p:spPr>
          <a:xfrm>
            <a:off x="1009386" y="2420939"/>
            <a:ext cx="2820458" cy="1587"/>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5"/>
          <p:cNvCxnSpPr/>
          <p:nvPr/>
        </p:nvCxnSpPr>
        <p:spPr>
          <a:xfrm>
            <a:off x="4365625" y="2420939"/>
            <a:ext cx="2819136" cy="1587"/>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3" name="Grafik 19" descr="Unbenannt.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966355" y="1039814"/>
            <a:ext cx="1295136"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de-DE" dirty="0"/>
              <a:t>Mastertitelformat bearbeiten</a:t>
            </a:r>
            <a:endParaRPr dirty="0"/>
          </a:p>
        </p:txBody>
      </p:sp>
      <p:sp>
        <p:nvSpPr>
          <p:cNvPr id="3" name="Text Placeholder 2"/>
          <p:cNvSpPr>
            <a:spLocks noGrp="1"/>
          </p:cNvSpPr>
          <p:nvPr>
            <p:ph type="body" idx="1"/>
          </p:nvPr>
        </p:nvSpPr>
        <p:spPr>
          <a:xfrm>
            <a:off x="933823" y="1681429"/>
            <a:ext cx="2971800" cy="731573"/>
          </a:xfrm>
        </p:spPr>
        <p:txBody>
          <a:bodyPr anchor="b">
            <a:noAutofit/>
          </a:bodyPr>
          <a:lstStyle>
            <a:lvl1pPr marL="0" indent="0">
              <a:buNone/>
              <a:defRPr sz="2000" b="0"/>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de-DE"/>
              <a:t>Mastertextformat bearbeiten</a:t>
            </a:r>
          </a:p>
        </p:txBody>
      </p:sp>
      <p:sp>
        <p:nvSpPr>
          <p:cNvPr id="4" name="Content Placeholder 3"/>
          <p:cNvSpPr>
            <a:spLocks noGrp="1"/>
          </p:cNvSpPr>
          <p:nvPr>
            <p:ph sz="half" idx="2"/>
          </p:nvPr>
        </p:nvSpPr>
        <p:spPr>
          <a:xfrm>
            <a:off x="933823" y="2554941"/>
            <a:ext cx="2971800" cy="2675872"/>
          </a:xfrm>
        </p:spPr>
        <p:txBody>
          <a:bodyPr>
            <a:normAutofit/>
          </a:bodyPr>
          <a:lstStyle>
            <a:lvl1pPr>
              <a:defRPr sz="1500"/>
            </a:lvl1pPr>
            <a:lvl2pPr>
              <a:defRPr sz="1500"/>
            </a:lvl2pPr>
            <a:lvl3pPr>
              <a:defRPr sz="1500"/>
            </a:lvl3pPr>
            <a:lvl4pPr>
              <a:defRPr sz="1500"/>
            </a:lvl4pPr>
            <a:lvl5pPr>
              <a:defRPr sz="1500"/>
            </a:lvl5pPr>
            <a:lvl6pPr marL="1713109" indent="-287062">
              <a:defRPr sz="1333"/>
            </a:lvl6pPr>
            <a:lvl7pPr marL="1713109" indent="-287062">
              <a:defRPr sz="1333"/>
            </a:lvl7pPr>
            <a:lvl8pPr marL="1713109" indent="-287062">
              <a:defRPr sz="1333"/>
            </a:lvl8pPr>
            <a:lvl9pPr marL="1713109" indent="-287062">
              <a:defRPr sz="1333"/>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dirty="0"/>
          </a:p>
        </p:txBody>
      </p:sp>
      <p:sp>
        <p:nvSpPr>
          <p:cNvPr id="5" name="Text Placeholder 4"/>
          <p:cNvSpPr>
            <a:spLocks noGrp="1"/>
          </p:cNvSpPr>
          <p:nvPr>
            <p:ph type="body" sz="quarter" idx="3"/>
          </p:nvPr>
        </p:nvSpPr>
        <p:spPr>
          <a:xfrm>
            <a:off x="4289612" y="1681429"/>
            <a:ext cx="2971800" cy="731573"/>
          </a:xfrm>
        </p:spPr>
        <p:txBody>
          <a:bodyPr anchor="b">
            <a:noAutofit/>
          </a:bodyPr>
          <a:lstStyle>
            <a:lvl1pPr marL="0" indent="0">
              <a:buNone/>
              <a:defRPr sz="2000" b="0"/>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de-DE"/>
              <a:t>Mastertextformat bearbeiten</a:t>
            </a:r>
          </a:p>
        </p:txBody>
      </p:sp>
      <p:sp>
        <p:nvSpPr>
          <p:cNvPr id="6" name="Content Placeholder 5"/>
          <p:cNvSpPr>
            <a:spLocks noGrp="1"/>
          </p:cNvSpPr>
          <p:nvPr>
            <p:ph sz="quarter" idx="4"/>
          </p:nvPr>
        </p:nvSpPr>
        <p:spPr>
          <a:xfrm>
            <a:off x="4289612" y="2554941"/>
            <a:ext cx="2971800" cy="2675872"/>
          </a:xfrm>
        </p:spPr>
        <p:txBody>
          <a:bodyPr>
            <a:normAutofit/>
          </a:bodyPr>
          <a:lstStyle>
            <a:lvl1pPr>
              <a:defRPr sz="1500"/>
            </a:lvl1pPr>
            <a:lvl2pPr>
              <a:defRPr sz="1500"/>
            </a:lvl2pPr>
            <a:lvl3pPr>
              <a:defRPr sz="1500"/>
            </a:lvl3pPr>
            <a:lvl4pPr>
              <a:defRPr sz="1500"/>
            </a:lvl4pPr>
            <a:lvl5pPr>
              <a:defRPr sz="1500"/>
            </a:lvl5pPr>
            <a:lvl6pPr marL="1713109" indent="-287062">
              <a:defRPr sz="1333"/>
            </a:lvl6pPr>
            <a:lvl7pPr marL="1713109" indent="-287062">
              <a:defRPr sz="1333"/>
            </a:lvl7pPr>
            <a:lvl8pPr marL="1713109" indent="-287062">
              <a:defRPr sz="1333"/>
            </a:lvl8pPr>
            <a:lvl9pPr marL="1713109" indent="-287062">
              <a:defRPr sz="1333"/>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dirty="0"/>
          </a:p>
        </p:txBody>
      </p:sp>
      <p:sp>
        <p:nvSpPr>
          <p:cNvPr id="14" name="Date Placeholder 6"/>
          <p:cNvSpPr>
            <a:spLocks noGrp="1"/>
          </p:cNvSpPr>
          <p:nvPr>
            <p:ph type="dt" sz="half" idx="10"/>
          </p:nvPr>
        </p:nvSpPr>
        <p:spPr/>
        <p:txBody>
          <a:bodyPr/>
          <a:lstStyle>
            <a:lvl1pPr>
              <a:defRPr/>
            </a:lvl1pPr>
          </a:lstStyle>
          <a:p>
            <a:pPr>
              <a:defRPr/>
            </a:pPr>
            <a:endParaRPr lang="en-US"/>
          </a:p>
        </p:txBody>
      </p:sp>
      <p:sp>
        <p:nvSpPr>
          <p:cNvPr id="15" name="Footer Placeholder 7"/>
          <p:cNvSpPr>
            <a:spLocks noGrp="1"/>
          </p:cNvSpPr>
          <p:nvPr>
            <p:ph type="ftr" sz="quarter" idx="11"/>
          </p:nvPr>
        </p:nvSpPr>
        <p:spPr/>
        <p:txBody>
          <a:bodyPr/>
          <a:lstStyle>
            <a:lvl1pPr>
              <a:defRPr/>
            </a:lvl1pPr>
          </a:lstStyle>
          <a:p>
            <a:pPr>
              <a:defRPr/>
            </a:pPr>
            <a:r>
              <a:rPr lang="en-US"/>
              <a:t>www.planbdigitation.com</a:t>
            </a:r>
          </a:p>
        </p:txBody>
      </p:sp>
      <p:sp>
        <p:nvSpPr>
          <p:cNvPr id="16" name="Slide Number Placeholder 8"/>
          <p:cNvSpPr>
            <a:spLocks noGrp="1"/>
          </p:cNvSpPr>
          <p:nvPr>
            <p:ph type="sldNum" sz="quarter" idx="12"/>
          </p:nvPr>
        </p:nvSpPr>
        <p:spPr/>
        <p:txBody>
          <a:bodyPr/>
          <a:lstStyle>
            <a:lvl1pPr>
              <a:defRPr/>
            </a:lvl1pPr>
          </a:lstStyle>
          <a:p>
            <a:pPr>
              <a:defRPr/>
            </a:pPr>
            <a:fld id="{9AB4AA1D-7634-42C1-8438-529265B5B434}" type="slidenum">
              <a:rPr lang="en-US"/>
              <a:pPr>
                <a:defRPr/>
              </a:pPr>
              <a:t>‹Nr.›</a:t>
            </a:fld>
            <a:endParaRPr lang="en-US"/>
          </a:p>
        </p:txBody>
      </p:sp>
    </p:spTree>
    <p:extLst>
      <p:ext uri="{BB962C8B-B14F-4D97-AF65-F5344CB8AC3E}">
        <p14:creationId xmlns:p14="http://schemas.microsoft.com/office/powerpoint/2010/main" val="4006044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pic>
        <p:nvPicPr>
          <p:cNvPr id="3" name="Grafik 6" descr="Unbenannt.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966355" y="1039814"/>
            <a:ext cx="1295136"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de-DE"/>
              <a:t>Mastertitelformat bearbeiten</a:t>
            </a:r>
            <a:endParaRPr/>
          </a:p>
        </p:txBody>
      </p:sp>
      <p:sp>
        <p:nvSpPr>
          <p:cNvPr id="4" name="Date Placeholder 2"/>
          <p:cNvSpPr>
            <a:spLocks noGrp="1"/>
          </p:cNvSpPr>
          <p:nvPr>
            <p:ph type="dt" sz="half" idx="10"/>
          </p:nvPr>
        </p:nvSpPr>
        <p:spPr/>
        <p:txBody>
          <a:bodyPr/>
          <a:lstStyle>
            <a:lvl1pPr>
              <a:defRPr/>
            </a:lvl1pPr>
          </a:lstStyle>
          <a:p>
            <a:pPr>
              <a:defRPr/>
            </a:pPr>
            <a:endParaRPr lang="en-US"/>
          </a:p>
        </p:txBody>
      </p:sp>
      <p:sp>
        <p:nvSpPr>
          <p:cNvPr id="5" name="Footer Placeholder 3"/>
          <p:cNvSpPr>
            <a:spLocks noGrp="1"/>
          </p:cNvSpPr>
          <p:nvPr>
            <p:ph type="ftr" sz="quarter" idx="11"/>
          </p:nvPr>
        </p:nvSpPr>
        <p:spPr/>
        <p:txBody>
          <a:bodyPr/>
          <a:lstStyle>
            <a:lvl1pPr>
              <a:defRPr/>
            </a:lvl1pPr>
          </a:lstStyle>
          <a:p>
            <a:pPr>
              <a:defRPr/>
            </a:pPr>
            <a:r>
              <a:rPr lang="en-US"/>
              <a:t>www.planbdigitation.com</a:t>
            </a:r>
          </a:p>
        </p:txBody>
      </p:sp>
      <p:sp>
        <p:nvSpPr>
          <p:cNvPr id="6" name="Slide Number Placeholder 4"/>
          <p:cNvSpPr>
            <a:spLocks noGrp="1"/>
          </p:cNvSpPr>
          <p:nvPr>
            <p:ph type="sldNum" sz="quarter" idx="12"/>
          </p:nvPr>
        </p:nvSpPr>
        <p:spPr/>
        <p:txBody>
          <a:bodyPr/>
          <a:lstStyle>
            <a:lvl1pPr>
              <a:defRPr/>
            </a:lvl1pPr>
          </a:lstStyle>
          <a:p>
            <a:pPr>
              <a:defRPr/>
            </a:pPr>
            <a:fld id="{D9A90016-61F9-4F14-8A26-9290FF103F9C}" type="slidenum">
              <a:rPr lang="en-US"/>
              <a:pPr>
                <a:defRPr/>
              </a:pPr>
              <a:t>‹Nr.›</a:t>
            </a:fld>
            <a:endParaRPr lang="en-US"/>
          </a:p>
        </p:txBody>
      </p:sp>
    </p:spTree>
    <p:extLst>
      <p:ext uri="{BB962C8B-B14F-4D97-AF65-F5344CB8AC3E}">
        <p14:creationId xmlns:p14="http://schemas.microsoft.com/office/powerpoint/2010/main" val="4143634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7843" y="937259"/>
            <a:ext cx="7698068" cy="762000"/>
          </a:xfrm>
          <a:solidFill>
            <a:srgbClr val="880D1E"/>
          </a:solidFill>
        </p:spPr>
        <p:txBody>
          <a:bodyPr rtlCol="0">
            <a:normAutofit/>
          </a:bodyPr>
          <a:lstStyle>
            <a:lvl1pPr marL="0" indent="0" algn="l" defTabSz="761970" rtl="0" eaLnBrk="1" latinLnBrk="0" hangingPunct="1">
              <a:spcBef>
                <a:spcPct val="0"/>
              </a:spcBef>
              <a:buNone/>
              <a:defRPr sz="3000" kern="1200">
                <a:solidFill>
                  <a:schemeClr val="bg1"/>
                </a:solidFill>
                <a:latin typeface="+mj-lt"/>
                <a:ea typeface="+mj-ea"/>
                <a:cs typeface="+mj-cs"/>
              </a:defRPr>
            </a:lvl1pPr>
          </a:lstStyle>
          <a:p>
            <a:r>
              <a:rPr lang="de-DE"/>
              <a:t>Mastertitelformat bearbeiten</a:t>
            </a:r>
            <a:endParaRPr/>
          </a:p>
        </p:txBody>
      </p:sp>
      <p:sp>
        <p:nvSpPr>
          <p:cNvPr id="3" name="Content Placeholder 2"/>
          <p:cNvSpPr>
            <a:spLocks noGrp="1"/>
          </p:cNvSpPr>
          <p:nvPr>
            <p:ph idx="1"/>
          </p:nvPr>
        </p:nvSpPr>
        <p:spPr>
          <a:xfrm>
            <a:off x="4289612" y="2159002"/>
            <a:ext cx="2971800" cy="3071813"/>
          </a:xfrm>
        </p:spPr>
        <p:txBody>
          <a:bodyPr/>
          <a:lstStyle>
            <a:lvl1pPr>
              <a:defRPr sz="1500"/>
            </a:lvl1pPr>
            <a:lvl2pPr>
              <a:defRPr sz="1500"/>
            </a:lvl2pPr>
            <a:lvl3pPr>
              <a:defRPr sz="1500"/>
            </a:lvl3pPr>
            <a:lvl4pPr>
              <a:defRPr sz="1500"/>
            </a:lvl4pPr>
            <a:lvl5pPr>
              <a:defRPr sz="1500"/>
            </a:lvl5pPr>
            <a:lvl6pPr marL="1713109" indent="-287062">
              <a:defRPr sz="1667"/>
            </a:lvl6pPr>
            <a:lvl7pPr marL="1713109" indent="-287062">
              <a:defRPr sz="1667"/>
            </a:lvl7pPr>
            <a:lvl8pPr marL="1713109" indent="-287062">
              <a:defRPr sz="1667"/>
            </a:lvl8pPr>
            <a:lvl9pPr marL="1713109" indent="-287062">
              <a:defRPr sz="1667"/>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dirty="0"/>
          </a:p>
        </p:txBody>
      </p:sp>
      <p:sp>
        <p:nvSpPr>
          <p:cNvPr id="4" name="Text Placeholder 3"/>
          <p:cNvSpPr>
            <a:spLocks noGrp="1"/>
          </p:cNvSpPr>
          <p:nvPr>
            <p:ph type="body" sz="half" idx="2"/>
          </p:nvPr>
        </p:nvSpPr>
        <p:spPr>
          <a:xfrm>
            <a:off x="750793" y="1699259"/>
            <a:ext cx="2971800" cy="35204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274320" rIns="274320" bIns="274320" rtlCol="0">
            <a:normAutofit/>
          </a:bodyPr>
          <a:lstStyle>
            <a:lvl1pPr marL="0" indent="0" algn="l" defTabSz="761970" rtl="0" eaLnBrk="1" latinLnBrk="0" hangingPunct="1">
              <a:spcBef>
                <a:spcPts val="1667"/>
              </a:spcBef>
              <a:buClr>
                <a:schemeClr val="accent1"/>
              </a:buClr>
              <a:buFont typeface="Wingdings 2" pitchFamily="18" charset="2"/>
              <a:buNone/>
              <a:defRPr sz="1500" kern="1200">
                <a:solidFill>
                  <a:schemeClr val="tx1">
                    <a:lumMod val="65000"/>
                    <a:lumOff val="35000"/>
                  </a:schemeClr>
                </a:solidFill>
                <a:latin typeface="+mn-lt"/>
                <a:ea typeface="+mn-ea"/>
                <a:cs typeface="+mn-cs"/>
              </a:defRPr>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de-DE"/>
              <a:t>Mastertextformat bearbeiten</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a:t>www.planbdigitation.com</a:t>
            </a:r>
          </a:p>
        </p:txBody>
      </p:sp>
      <p:sp>
        <p:nvSpPr>
          <p:cNvPr id="7" name="Slide Number Placeholder 5"/>
          <p:cNvSpPr>
            <a:spLocks noGrp="1"/>
          </p:cNvSpPr>
          <p:nvPr>
            <p:ph type="sldNum" sz="quarter" idx="12"/>
          </p:nvPr>
        </p:nvSpPr>
        <p:spPr/>
        <p:txBody>
          <a:bodyPr/>
          <a:lstStyle>
            <a:lvl1pPr>
              <a:defRPr/>
            </a:lvl1pPr>
          </a:lstStyle>
          <a:p>
            <a:pPr>
              <a:defRPr/>
            </a:pPr>
            <a:fld id="{5FE60F14-A303-4292-9191-E5EC91913D21}" type="slidenum">
              <a:rPr lang="en-US"/>
              <a:pPr>
                <a:defRPr/>
              </a:pPr>
              <a:t>‹Nr.›</a:t>
            </a:fld>
            <a:endParaRPr lang="en-US"/>
          </a:p>
        </p:txBody>
      </p:sp>
    </p:spTree>
    <p:extLst>
      <p:ext uri="{BB962C8B-B14F-4D97-AF65-F5344CB8AC3E}">
        <p14:creationId xmlns:p14="http://schemas.microsoft.com/office/powerpoint/2010/main" val="4173831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0" y="937260"/>
            <a:ext cx="7705912" cy="762000"/>
          </a:xfrm>
          <a:solidFill>
            <a:srgbClr val="880D1E"/>
          </a:solidFill>
        </p:spPr>
        <p:txBody>
          <a:bodyPr rtlCol="0">
            <a:normAutofit/>
          </a:bodyPr>
          <a:lstStyle>
            <a:lvl1pPr marL="0" indent="0" algn="l" defTabSz="761970" rtl="0" eaLnBrk="1" latinLnBrk="0" hangingPunct="1">
              <a:spcBef>
                <a:spcPct val="0"/>
              </a:spcBef>
              <a:buNone/>
              <a:defRPr sz="3000" kern="1200">
                <a:solidFill>
                  <a:schemeClr val="bg1"/>
                </a:solidFill>
                <a:latin typeface="+mj-lt"/>
                <a:ea typeface="+mj-ea"/>
                <a:cs typeface="+mj-cs"/>
              </a:defRPr>
            </a:lvl1pPr>
          </a:lstStyle>
          <a:p>
            <a:r>
              <a:rPr lang="de-DE"/>
              <a:t>Mastertitelformat bearbeiten</a:t>
            </a:r>
            <a:endParaRPr/>
          </a:p>
        </p:txBody>
      </p:sp>
      <p:sp>
        <p:nvSpPr>
          <p:cNvPr id="3" name="Picture Placeholder 2"/>
          <p:cNvSpPr>
            <a:spLocks noGrp="1"/>
          </p:cNvSpPr>
          <p:nvPr>
            <p:ph type="pic" idx="1"/>
          </p:nvPr>
        </p:nvSpPr>
        <p:spPr>
          <a:xfrm>
            <a:off x="4573324" y="1706880"/>
            <a:ext cx="2856178" cy="3505200"/>
          </a:xfrm>
        </p:spPr>
        <p:txBody>
          <a:bodyPr rtlCol="0">
            <a:normAutofit/>
          </a:bodyPr>
          <a:lstStyle>
            <a:lvl1pPr marL="0" indent="0">
              <a:buNone/>
              <a:defRPr sz="2000"/>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pPr lvl="0"/>
            <a:r>
              <a:rPr lang="de-DE" noProof="0"/>
              <a:t>Bild auf Platzhalter ziehen oder durch Klicken auf Symbol hinzufügen</a:t>
            </a:r>
            <a:endParaRPr noProof="0"/>
          </a:p>
        </p:txBody>
      </p:sp>
      <p:sp>
        <p:nvSpPr>
          <p:cNvPr id="4" name="Text Placeholder 3"/>
          <p:cNvSpPr>
            <a:spLocks noGrp="1"/>
          </p:cNvSpPr>
          <p:nvPr>
            <p:ph type="body" sz="half" idx="2"/>
          </p:nvPr>
        </p:nvSpPr>
        <p:spPr>
          <a:xfrm>
            <a:off x="762000" y="1699260"/>
            <a:ext cx="3810000" cy="35204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274320" rIns="274320" bIns="274320" rtlCol="0">
            <a:normAutofit/>
          </a:bodyPr>
          <a:lstStyle>
            <a:lvl1pPr marL="0" indent="0">
              <a:buNone/>
              <a:defRPr sz="1500" kern="1200">
                <a:solidFill>
                  <a:schemeClr val="tx1">
                    <a:lumMod val="65000"/>
                    <a:lumOff val="35000"/>
                  </a:schemeClr>
                </a:solidFill>
                <a:latin typeface="+mn-lt"/>
                <a:ea typeface="+mn-ea"/>
                <a:cs typeface="+mn-cs"/>
              </a:defRPr>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de-DE"/>
              <a:t>Mastertextformat bearbeiten</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a:t>www.planbdigitation.com</a:t>
            </a:r>
          </a:p>
        </p:txBody>
      </p:sp>
      <p:sp>
        <p:nvSpPr>
          <p:cNvPr id="7" name="Slide Number Placeholder 5"/>
          <p:cNvSpPr>
            <a:spLocks noGrp="1"/>
          </p:cNvSpPr>
          <p:nvPr>
            <p:ph type="sldNum" sz="quarter" idx="12"/>
          </p:nvPr>
        </p:nvSpPr>
        <p:spPr/>
        <p:txBody>
          <a:bodyPr/>
          <a:lstStyle>
            <a:lvl1pPr>
              <a:defRPr/>
            </a:lvl1pPr>
          </a:lstStyle>
          <a:p>
            <a:pPr>
              <a:defRPr/>
            </a:pPr>
            <a:fld id="{4CA614E0-2702-44D5-A1EE-7FF1FAB78464}" type="slidenum">
              <a:rPr lang="en-US"/>
              <a:pPr>
                <a:defRPr/>
              </a:pPr>
              <a:t>‹Nr.›</a:t>
            </a:fld>
            <a:endParaRPr lang="en-US"/>
          </a:p>
        </p:txBody>
      </p:sp>
    </p:spTree>
    <p:extLst>
      <p:ext uri="{BB962C8B-B14F-4D97-AF65-F5344CB8AC3E}">
        <p14:creationId xmlns:p14="http://schemas.microsoft.com/office/powerpoint/2010/main" val="1761023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936625"/>
            <a:ext cx="7620000" cy="762000"/>
          </a:xfrm>
          <a:prstGeom prst="rect">
            <a:avLst/>
          </a:prstGeom>
          <a:solidFill>
            <a:srgbClr val="A80000"/>
          </a:solidFill>
          <a:ln>
            <a:noFill/>
          </a:ln>
        </p:spPr>
        <p:txBody>
          <a:bodyPr vert="horz" wrap="square" lIns="1188720" tIns="45720" rIns="274320" bIns="45720" numCol="1" anchor="ctr" anchorCtr="0" compatLnSpc="1">
            <a:prstTxWarp prst="textNoShape">
              <a:avLst/>
            </a:prstTxWarp>
          </a:bodyPr>
          <a:lstStyle/>
          <a:p>
            <a:pPr lvl="0"/>
            <a:r>
              <a:rPr lang="de-DE" altLang="de-DE"/>
              <a:t>Mastertitelformat bearbeiten</a:t>
            </a:r>
          </a:p>
        </p:txBody>
      </p:sp>
      <p:sp>
        <p:nvSpPr>
          <p:cNvPr id="1027" name="Text Placeholder 2"/>
          <p:cNvSpPr>
            <a:spLocks noGrp="1"/>
          </p:cNvSpPr>
          <p:nvPr>
            <p:ph type="body" idx="1"/>
          </p:nvPr>
        </p:nvSpPr>
        <p:spPr bwMode="auto">
          <a:xfrm>
            <a:off x="928688" y="2163764"/>
            <a:ext cx="6342063"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Mastertextformat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4" name="Date Placeholder 3"/>
          <p:cNvSpPr>
            <a:spLocks noGrp="1"/>
          </p:cNvSpPr>
          <p:nvPr>
            <p:ph type="dt" sz="half" idx="2"/>
          </p:nvPr>
        </p:nvSpPr>
        <p:spPr>
          <a:xfrm>
            <a:off x="5483490" y="157163"/>
            <a:ext cx="1778000" cy="304800"/>
          </a:xfrm>
          <a:prstGeom prst="rect">
            <a:avLst/>
          </a:prstGeom>
        </p:spPr>
        <p:txBody>
          <a:bodyPr vert="horz" lIns="91440" tIns="45720" rIns="91440" bIns="45720" rtlCol="0" anchor="ctr"/>
          <a:lstStyle>
            <a:lvl1pPr algn="r" eaLnBrk="1" fontAlgn="auto" hangingPunct="1">
              <a:spcBef>
                <a:spcPts val="0"/>
              </a:spcBef>
              <a:spcAft>
                <a:spcPts val="0"/>
              </a:spcAft>
              <a:defRPr sz="833">
                <a:solidFill>
                  <a:schemeClr val="tx1">
                    <a:lumMod val="65000"/>
                    <a:lumOff val="35000"/>
                  </a:schemeClr>
                </a:solidFill>
                <a:latin typeface="+mn-lt"/>
                <a:cs typeface="+mn-cs"/>
              </a:defRPr>
            </a:lvl1pPr>
          </a:lstStyle>
          <a:p>
            <a:pPr>
              <a:defRPr/>
            </a:pPr>
            <a:endParaRPr lang="en-US"/>
          </a:p>
        </p:txBody>
      </p:sp>
      <p:sp>
        <p:nvSpPr>
          <p:cNvPr id="5" name="Footer Placeholder 4"/>
          <p:cNvSpPr>
            <a:spLocks noGrp="1"/>
          </p:cNvSpPr>
          <p:nvPr>
            <p:ph type="ftr" sz="quarter" idx="3"/>
          </p:nvPr>
        </p:nvSpPr>
        <p:spPr>
          <a:xfrm>
            <a:off x="933979" y="157163"/>
            <a:ext cx="2413000" cy="304800"/>
          </a:xfrm>
          <a:prstGeom prst="rect">
            <a:avLst/>
          </a:prstGeom>
        </p:spPr>
        <p:txBody>
          <a:bodyPr vert="horz" lIns="91440" tIns="45720" rIns="91440" bIns="45720" rtlCol="0" anchor="ctr"/>
          <a:lstStyle>
            <a:lvl1pPr algn="l" eaLnBrk="1" fontAlgn="auto" hangingPunct="1">
              <a:spcBef>
                <a:spcPts val="0"/>
              </a:spcBef>
              <a:spcAft>
                <a:spcPts val="0"/>
              </a:spcAft>
              <a:defRPr sz="833">
                <a:solidFill>
                  <a:schemeClr val="tx1">
                    <a:lumMod val="65000"/>
                    <a:lumOff val="35000"/>
                  </a:schemeClr>
                </a:solidFill>
                <a:latin typeface="+mn-lt"/>
                <a:cs typeface="+mn-cs"/>
              </a:defRPr>
            </a:lvl1pPr>
          </a:lstStyle>
          <a:p>
            <a:pPr>
              <a:defRPr/>
            </a:pPr>
            <a:r>
              <a:rPr lang="en-US"/>
              <a:t>www.planbdigitation.com</a:t>
            </a:r>
          </a:p>
        </p:txBody>
      </p:sp>
      <p:sp>
        <p:nvSpPr>
          <p:cNvPr id="6" name="Slide Number Placeholder 5"/>
          <p:cNvSpPr>
            <a:spLocks noGrp="1"/>
          </p:cNvSpPr>
          <p:nvPr>
            <p:ph type="sldNum" sz="quarter" idx="4"/>
          </p:nvPr>
        </p:nvSpPr>
        <p:spPr>
          <a:xfrm>
            <a:off x="7324990" y="5473700"/>
            <a:ext cx="381000" cy="304800"/>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667">
                <a:solidFill>
                  <a:srgbClr val="595959"/>
                </a:solidFill>
                <a:latin typeface="Calibri" pitchFamily="34" charset="0"/>
              </a:defRPr>
            </a:lvl1pPr>
          </a:lstStyle>
          <a:p>
            <a:pPr>
              <a:defRPr/>
            </a:pPr>
            <a:fld id="{9B0EFD42-C061-4E02-B76E-03A0143E4D12}" type="slidenum">
              <a:rPr lang="en-US"/>
              <a:pPr>
                <a:defRPr/>
              </a:pPr>
              <a:t>‹Nr.›</a:t>
            </a:fld>
            <a:endParaRPr lang="en-US"/>
          </a:p>
        </p:txBody>
      </p:sp>
      <p:sp>
        <p:nvSpPr>
          <p:cNvPr id="7" name="Rectangle 6"/>
          <p:cNvSpPr/>
          <p:nvPr/>
        </p:nvSpPr>
        <p:spPr>
          <a:xfrm>
            <a:off x="762000" y="0"/>
            <a:ext cx="6666178" cy="1524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p>
        </p:txBody>
      </p:sp>
      <p:pic>
        <p:nvPicPr>
          <p:cNvPr id="2" name="Grafik 1">
            <a:extLst>
              <a:ext uri="{FF2B5EF4-FFF2-40B4-BE49-F238E27FC236}">
                <a16:creationId xmlns:a16="http://schemas.microsoft.com/office/drawing/2014/main" id="{59A94828-830B-490C-9E7B-218EE41C7814}"/>
              </a:ext>
            </a:extLst>
          </p:cNvPr>
          <p:cNvPicPr>
            <a:picLocks noChangeAspect="1"/>
          </p:cNvPicPr>
          <p:nvPr userDrawn="1"/>
        </p:nvPicPr>
        <p:blipFill>
          <a:blip r:embed="rId16"/>
          <a:stretch>
            <a:fillRect/>
          </a:stretch>
        </p:blipFill>
        <p:spPr>
          <a:xfrm>
            <a:off x="6175947" y="188465"/>
            <a:ext cx="1161687" cy="560336"/>
          </a:xfrm>
          <a:prstGeom prst="rect">
            <a:avLst/>
          </a:prstGeom>
        </p:spPr>
      </p:pic>
    </p:spTree>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06" r:id="rId4"/>
    <p:sldLayoutId id="2147483807" r:id="rId5"/>
    <p:sldLayoutId id="2147483816" r:id="rId6"/>
    <p:sldLayoutId id="2147483817" r:id="rId7"/>
    <p:sldLayoutId id="2147483809" r:id="rId8"/>
    <p:sldLayoutId id="2147483810" r:id="rId9"/>
    <p:sldLayoutId id="2147483818" r:id="rId10"/>
    <p:sldLayoutId id="2147483819" r:id="rId11"/>
    <p:sldLayoutId id="2147483820" r:id="rId12"/>
    <p:sldLayoutId id="2147483811" r:id="rId13"/>
    <p:sldLayoutId id="2147483812" r:id="rId14"/>
  </p:sldLayoutIdLst>
  <p:hf hdr="0" dt="0"/>
  <p:txStyles>
    <p:titleStyle>
      <a:lvl1pPr algn="l" rtl="0" eaLnBrk="0" fontAlgn="base" hangingPunct="0">
        <a:spcBef>
          <a:spcPct val="0"/>
        </a:spcBef>
        <a:spcAft>
          <a:spcPct val="0"/>
        </a:spcAft>
        <a:defRPr sz="3000" kern="1200">
          <a:solidFill>
            <a:schemeClr val="bg1"/>
          </a:solidFill>
          <a:latin typeface="+mj-lt"/>
          <a:ea typeface="+mj-ea"/>
          <a:cs typeface="+mj-cs"/>
        </a:defRPr>
      </a:lvl1pPr>
      <a:lvl2pPr algn="l" rtl="0" eaLnBrk="0" fontAlgn="base" hangingPunct="0">
        <a:spcBef>
          <a:spcPct val="0"/>
        </a:spcBef>
        <a:spcAft>
          <a:spcPct val="0"/>
        </a:spcAft>
        <a:defRPr sz="3000">
          <a:solidFill>
            <a:schemeClr val="bg1"/>
          </a:solidFill>
          <a:latin typeface="Calibri" pitchFamily="34" charset="0"/>
        </a:defRPr>
      </a:lvl2pPr>
      <a:lvl3pPr algn="l" rtl="0" eaLnBrk="0" fontAlgn="base" hangingPunct="0">
        <a:spcBef>
          <a:spcPct val="0"/>
        </a:spcBef>
        <a:spcAft>
          <a:spcPct val="0"/>
        </a:spcAft>
        <a:defRPr sz="3000">
          <a:solidFill>
            <a:schemeClr val="bg1"/>
          </a:solidFill>
          <a:latin typeface="Calibri" pitchFamily="34" charset="0"/>
        </a:defRPr>
      </a:lvl3pPr>
      <a:lvl4pPr algn="l" rtl="0" eaLnBrk="0" fontAlgn="base" hangingPunct="0">
        <a:spcBef>
          <a:spcPct val="0"/>
        </a:spcBef>
        <a:spcAft>
          <a:spcPct val="0"/>
        </a:spcAft>
        <a:defRPr sz="3000">
          <a:solidFill>
            <a:schemeClr val="bg1"/>
          </a:solidFill>
          <a:latin typeface="Calibri" pitchFamily="34" charset="0"/>
        </a:defRPr>
      </a:lvl4pPr>
      <a:lvl5pPr algn="l" rtl="0" eaLnBrk="0" fontAlgn="base" hangingPunct="0">
        <a:spcBef>
          <a:spcPct val="0"/>
        </a:spcBef>
        <a:spcAft>
          <a:spcPct val="0"/>
        </a:spcAft>
        <a:defRPr sz="3000">
          <a:solidFill>
            <a:schemeClr val="bg1"/>
          </a:solidFill>
          <a:latin typeface="Calibri" pitchFamily="34" charset="0"/>
        </a:defRPr>
      </a:lvl5pPr>
      <a:lvl6pPr marL="380985" algn="l" rtl="0" fontAlgn="base">
        <a:spcBef>
          <a:spcPct val="0"/>
        </a:spcBef>
        <a:spcAft>
          <a:spcPct val="0"/>
        </a:spcAft>
        <a:defRPr sz="3000">
          <a:solidFill>
            <a:schemeClr val="bg1"/>
          </a:solidFill>
          <a:latin typeface="Calibri" pitchFamily="34" charset="0"/>
        </a:defRPr>
      </a:lvl6pPr>
      <a:lvl7pPr marL="761970" algn="l" rtl="0" fontAlgn="base">
        <a:spcBef>
          <a:spcPct val="0"/>
        </a:spcBef>
        <a:spcAft>
          <a:spcPct val="0"/>
        </a:spcAft>
        <a:defRPr sz="3000">
          <a:solidFill>
            <a:schemeClr val="bg1"/>
          </a:solidFill>
          <a:latin typeface="Calibri" pitchFamily="34" charset="0"/>
        </a:defRPr>
      </a:lvl7pPr>
      <a:lvl8pPr marL="1142954" algn="l" rtl="0" fontAlgn="base">
        <a:spcBef>
          <a:spcPct val="0"/>
        </a:spcBef>
        <a:spcAft>
          <a:spcPct val="0"/>
        </a:spcAft>
        <a:defRPr sz="3000">
          <a:solidFill>
            <a:schemeClr val="bg1"/>
          </a:solidFill>
          <a:latin typeface="Calibri" pitchFamily="34" charset="0"/>
        </a:defRPr>
      </a:lvl8pPr>
      <a:lvl9pPr marL="1523939" algn="l" rtl="0" fontAlgn="base">
        <a:spcBef>
          <a:spcPct val="0"/>
        </a:spcBef>
        <a:spcAft>
          <a:spcPct val="0"/>
        </a:spcAft>
        <a:defRPr sz="3000">
          <a:solidFill>
            <a:schemeClr val="bg1"/>
          </a:solidFill>
          <a:latin typeface="Calibri" pitchFamily="34" charset="0"/>
        </a:defRPr>
      </a:lvl9pPr>
    </p:titleStyle>
    <p:bodyStyle>
      <a:lvl1pPr marL="285739" indent="-285739" algn="l" rtl="0" eaLnBrk="0" fontAlgn="base" hangingPunct="0">
        <a:spcBef>
          <a:spcPts val="1667"/>
        </a:spcBef>
        <a:spcAft>
          <a:spcPct val="0"/>
        </a:spcAft>
        <a:buClr>
          <a:schemeClr val="accent1"/>
        </a:buClr>
        <a:buFont typeface="Wingdings 2" pitchFamily="18" charset="2"/>
        <a:buChar char=""/>
        <a:defRPr sz="1667" kern="1200">
          <a:solidFill>
            <a:srgbClr val="595959"/>
          </a:solidFill>
          <a:latin typeface="+mn-lt"/>
          <a:ea typeface="+mn-ea"/>
          <a:cs typeface="+mn-cs"/>
        </a:defRPr>
      </a:lvl1pPr>
      <a:lvl2pPr marL="571477" indent="-280447" algn="l" rtl="0" eaLnBrk="0" fontAlgn="base" hangingPunct="0">
        <a:spcBef>
          <a:spcPts val="500"/>
        </a:spcBef>
        <a:spcAft>
          <a:spcPct val="0"/>
        </a:spcAft>
        <a:buClr>
          <a:srgbClr val="6F6F6F"/>
        </a:buClr>
        <a:buFont typeface="Wingdings 2" pitchFamily="18" charset="2"/>
        <a:buChar char=""/>
        <a:defRPr sz="2333" kern="1200">
          <a:solidFill>
            <a:srgbClr val="595959"/>
          </a:solidFill>
          <a:latin typeface="+mn-lt"/>
          <a:ea typeface="+mn-ea"/>
          <a:cs typeface="+mn-cs"/>
        </a:defRPr>
      </a:lvl2pPr>
      <a:lvl3pPr marL="862507" indent="-291030" algn="l" rtl="0" eaLnBrk="0" fontAlgn="base" hangingPunct="0">
        <a:spcBef>
          <a:spcPts val="500"/>
        </a:spcBef>
        <a:spcAft>
          <a:spcPct val="0"/>
        </a:spcAft>
        <a:buClr>
          <a:schemeClr val="accent1"/>
        </a:buClr>
        <a:buFont typeface="Wingdings 2" pitchFamily="18" charset="2"/>
        <a:buChar char=""/>
        <a:defRPr sz="2000" kern="1200">
          <a:solidFill>
            <a:srgbClr val="595959"/>
          </a:solidFill>
          <a:latin typeface="+mn-lt"/>
          <a:ea typeface="+mn-ea"/>
          <a:cs typeface="+mn-cs"/>
        </a:defRPr>
      </a:lvl3pPr>
      <a:lvl4pPr marL="1142954" indent="-280447" algn="l" rtl="0" eaLnBrk="0" fontAlgn="base" hangingPunct="0">
        <a:spcBef>
          <a:spcPts val="500"/>
        </a:spcBef>
        <a:spcAft>
          <a:spcPct val="0"/>
        </a:spcAft>
        <a:buClr>
          <a:srgbClr val="6F6F6F"/>
        </a:buClr>
        <a:buFont typeface="Wingdings 2" pitchFamily="18" charset="2"/>
        <a:buChar char=""/>
        <a:defRPr sz="1667" kern="1200">
          <a:solidFill>
            <a:srgbClr val="595959"/>
          </a:solidFill>
          <a:latin typeface="+mn-lt"/>
          <a:ea typeface="+mn-ea"/>
          <a:cs typeface="+mn-cs"/>
        </a:defRPr>
      </a:lvl4pPr>
      <a:lvl5pPr marL="1433984" indent="-291030" algn="l" rtl="0" eaLnBrk="0" fontAlgn="base" hangingPunct="0">
        <a:spcBef>
          <a:spcPts val="500"/>
        </a:spcBef>
        <a:spcAft>
          <a:spcPct val="0"/>
        </a:spcAft>
        <a:buClr>
          <a:schemeClr val="accent1"/>
        </a:buClr>
        <a:buFont typeface="Wingdings 2" pitchFamily="18" charset="2"/>
        <a:buChar char=""/>
        <a:defRPr sz="1667" kern="1200">
          <a:solidFill>
            <a:srgbClr val="595959"/>
          </a:solidFill>
          <a:latin typeface="+mn-lt"/>
          <a:ea typeface="+mn-ea"/>
          <a:cs typeface="+mn-cs"/>
        </a:defRPr>
      </a:lvl5pPr>
      <a:lvl6pPr marL="1713109" indent="-287062" algn="l" defTabSz="761970" rtl="0" eaLnBrk="1" latinLnBrk="0" hangingPunct="1">
        <a:spcBef>
          <a:spcPct val="20000"/>
        </a:spcBef>
        <a:buClr>
          <a:schemeClr val="accent1">
            <a:lumMod val="50000"/>
          </a:schemeClr>
        </a:buClr>
        <a:buFont typeface="Wingdings 2" pitchFamily="18" charset="2"/>
        <a:buChar char=""/>
        <a:defRPr lang="en-US" sz="1500" kern="1200" dirty="0" smtClean="0">
          <a:solidFill>
            <a:schemeClr val="tx1">
              <a:lumMod val="65000"/>
              <a:lumOff val="35000"/>
            </a:schemeClr>
          </a:solidFill>
          <a:latin typeface="+mn-lt"/>
          <a:ea typeface="+mn-ea"/>
          <a:cs typeface="+mn-cs"/>
        </a:defRPr>
      </a:lvl6pPr>
      <a:lvl7pPr marL="1998848" indent="-287062" algn="l" defTabSz="761970" rtl="0" eaLnBrk="1" latinLnBrk="0" hangingPunct="1">
        <a:spcBef>
          <a:spcPct val="20000"/>
        </a:spcBef>
        <a:buClr>
          <a:schemeClr val="accent1"/>
        </a:buClr>
        <a:buFont typeface="Wingdings 2" pitchFamily="18" charset="2"/>
        <a:buChar char=""/>
        <a:defRPr lang="en-US" sz="1500" kern="1200" dirty="0" smtClean="0">
          <a:solidFill>
            <a:schemeClr val="tx1">
              <a:lumMod val="65000"/>
              <a:lumOff val="35000"/>
            </a:schemeClr>
          </a:solidFill>
          <a:latin typeface="+mn-lt"/>
          <a:ea typeface="+mn-ea"/>
          <a:cs typeface="+mn-cs"/>
        </a:defRPr>
      </a:lvl7pPr>
      <a:lvl8pPr marL="2285909" indent="-287062" algn="l" defTabSz="761970" rtl="0" eaLnBrk="1" latinLnBrk="0" hangingPunct="1">
        <a:spcBef>
          <a:spcPct val="20000"/>
        </a:spcBef>
        <a:buClr>
          <a:schemeClr val="accent1">
            <a:lumMod val="50000"/>
          </a:schemeClr>
        </a:buClr>
        <a:buFont typeface="Wingdings 2" pitchFamily="18" charset="2"/>
        <a:buChar char=""/>
        <a:defRPr lang="en-US" sz="1500" kern="1200" dirty="0" smtClean="0">
          <a:solidFill>
            <a:schemeClr val="tx1">
              <a:lumMod val="65000"/>
              <a:lumOff val="35000"/>
            </a:schemeClr>
          </a:solidFill>
          <a:latin typeface="+mn-lt"/>
          <a:ea typeface="+mn-ea"/>
          <a:cs typeface="+mn-cs"/>
        </a:defRPr>
      </a:lvl8pPr>
      <a:lvl9pPr marL="2572970" indent="-287062" algn="l" defTabSz="761970" rtl="0" eaLnBrk="1" latinLnBrk="0" hangingPunct="1">
        <a:spcBef>
          <a:spcPct val="20000"/>
        </a:spcBef>
        <a:buClr>
          <a:schemeClr val="accent1"/>
        </a:buClr>
        <a:buFont typeface="Wingdings 2" pitchFamily="18" charset="2"/>
        <a:buChar char=""/>
        <a:defRPr lang="en-US" sz="1500" kern="1200" dirty="0">
          <a:solidFill>
            <a:schemeClr val="tx1">
              <a:lumMod val="65000"/>
              <a:lumOff val="35000"/>
            </a:schemeClr>
          </a:solidFill>
          <a:latin typeface="+mn-lt"/>
          <a:ea typeface="+mn-ea"/>
          <a:cs typeface="+mn-cs"/>
        </a:defRPr>
      </a:lvl9pPr>
    </p:bodyStyle>
    <p:otherStyle>
      <a:defPPr>
        <a:defRPr/>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9.jpeg"/><Relationship Id="rId18" Type="http://schemas.openxmlformats.org/officeDocument/2006/relationships/image" Target="../media/image64.svg"/><Relationship Id="rId3" Type="http://schemas.openxmlformats.org/officeDocument/2006/relationships/image" Target="../media/image49.jpeg"/><Relationship Id="rId7" Type="http://schemas.openxmlformats.org/officeDocument/2006/relationships/image" Target="../media/image53.png"/><Relationship Id="rId12" Type="http://schemas.openxmlformats.org/officeDocument/2006/relationships/image" Target="../media/image58.jpeg"/><Relationship Id="rId17" Type="http://schemas.openxmlformats.org/officeDocument/2006/relationships/image" Target="../media/image63.png"/><Relationship Id="rId2" Type="http://schemas.openxmlformats.org/officeDocument/2006/relationships/image" Target="../media/image48.jpeg"/><Relationship Id="rId16"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jpeg"/><Relationship Id="rId5" Type="http://schemas.openxmlformats.org/officeDocument/2006/relationships/image" Target="../media/image51.jpeg"/><Relationship Id="rId15" Type="http://schemas.openxmlformats.org/officeDocument/2006/relationships/image" Target="../media/image61.jpeg"/><Relationship Id="rId10" Type="http://schemas.openxmlformats.org/officeDocument/2006/relationships/image" Target="../media/image56.jpeg"/><Relationship Id="rId19" Type="http://schemas.openxmlformats.org/officeDocument/2006/relationships/image" Target="../media/image65.png"/><Relationship Id="rId4" Type="http://schemas.openxmlformats.org/officeDocument/2006/relationships/image" Target="../media/image50.jpg"/><Relationship Id="rId9" Type="http://schemas.openxmlformats.org/officeDocument/2006/relationships/image" Target="../media/image55.png"/><Relationship Id="rId1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2253" y="-30480"/>
            <a:ext cx="7620000" cy="762000"/>
          </a:xfrm>
          <a:prstGeom prst="rect">
            <a:avLst/>
          </a:prstGeom>
          <a:solidFill>
            <a:srgbClr val="A80000"/>
          </a:solidFill>
          <a:ln>
            <a:noFill/>
          </a:ln>
        </p:spPr>
        <p:txBody>
          <a:bodyPr vert="horz" wrap="square" lIns="1188720" tIns="45720" rIns="274320" bIns="45720" numCol="1" anchor="ctr" anchorCtr="0" compatLnSpc="1">
            <a:prstTxWarp prst="textNoShape">
              <a:avLst/>
            </a:prstTxWarp>
          </a:bodyPr>
          <a:lstStyle>
            <a:lvl1pPr algn="l" rtl="0" eaLnBrk="0" fontAlgn="base" hangingPunct="0">
              <a:spcBef>
                <a:spcPct val="0"/>
              </a:spcBef>
              <a:spcAft>
                <a:spcPct val="0"/>
              </a:spcAft>
              <a:defRPr sz="3000" kern="1200">
                <a:solidFill>
                  <a:schemeClr val="bg1"/>
                </a:solidFill>
                <a:latin typeface="+mj-lt"/>
                <a:ea typeface="+mj-ea"/>
                <a:cs typeface="+mj-cs"/>
              </a:defRPr>
            </a:lvl1pPr>
            <a:lvl2pPr algn="l" rtl="0" eaLnBrk="0" fontAlgn="base" hangingPunct="0">
              <a:spcBef>
                <a:spcPct val="0"/>
              </a:spcBef>
              <a:spcAft>
                <a:spcPct val="0"/>
              </a:spcAft>
              <a:defRPr sz="3000">
                <a:solidFill>
                  <a:schemeClr val="bg1"/>
                </a:solidFill>
                <a:latin typeface="Calibri" pitchFamily="34" charset="0"/>
              </a:defRPr>
            </a:lvl2pPr>
            <a:lvl3pPr algn="l" rtl="0" eaLnBrk="0" fontAlgn="base" hangingPunct="0">
              <a:spcBef>
                <a:spcPct val="0"/>
              </a:spcBef>
              <a:spcAft>
                <a:spcPct val="0"/>
              </a:spcAft>
              <a:defRPr sz="3000">
                <a:solidFill>
                  <a:schemeClr val="bg1"/>
                </a:solidFill>
                <a:latin typeface="Calibri" pitchFamily="34" charset="0"/>
              </a:defRPr>
            </a:lvl3pPr>
            <a:lvl4pPr algn="l" rtl="0" eaLnBrk="0" fontAlgn="base" hangingPunct="0">
              <a:spcBef>
                <a:spcPct val="0"/>
              </a:spcBef>
              <a:spcAft>
                <a:spcPct val="0"/>
              </a:spcAft>
              <a:defRPr sz="3000">
                <a:solidFill>
                  <a:schemeClr val="bg1"/>
                </a:solidFill>
                <a:latin typeface="Calibri" pitchFamily="34" charset="0"/>
              </a:defRPr>
            </a:lvl4pPr>
            <a:lvl5pPr algn="l" rtl="0" eaLnBrk="0" fontAlgn="base" hangingPunct="0">
              <a:spcBef>
                <a:spcPct val="0"/>
              </a:spcBef>
              <a:spcAft>
                <a:spcPct val="0"/>
              </a:spcAft>
              <a:defRPr sz="3000">
                <a:solidFill>
                  <a:schemeClr val="bg1"/>
                </a:solidFill>
                <a:latin typeface="Calibri" pitchFamily="34" charset="0"/>
              </a:defRPr>
            </a:lvl5pPr>
            <a:lvl6pPr marL="380985" algn="l" rtl="0" fontAlgn="base">
              <a:spcBef>
                <a:spcPct val="0"/>
              </a:spcBef>
              <a:spcAft>
                <a:spcPct val="0"/>
              </a:spcAft>
              <a:defRPr sz="3000">
                <a:solidFill>
                  <a:schemeClr val="bg1"/>
                </a:solidFill>
                <a:latin typeface="Calibri" pitchFamily="34" charset="0"/>
              </a:defRPr>
            </a:lvl6pPr>
            <a:lvl7pPr marL="761970" algn="l" rtl="0" fontAlgn="base">
              <a:spcBef>
                <a:spcPct val="0"/>
              </a:spcBef>
              <a:spcAft>
                <a:spcPct val="0"/>
              </a:spcAft>
              <a:defRPr sz="3000">
                <a:solidFill>
                  <a:schemeClr val="bg1"/>
                </a:solidFill>
                <a:latin typeface="Calibri" pitchFamily="34" charset="0"/>
              </a:defRPr>
            </a:lvl7pPr>
            <a:lvl8pPr marL="1142954" algn="l" rtl="0" fontAlgn="base">
              <a:spcBef>
                <a:spcPct val="0"/>
              </a:spcBef>
              <a:spcAft>
                <a:spcPct val="0"/>
              </a:spcAft>
              <a:defRPr sz="3000">
                <a:solidFill>
                  <a:schemeClr val="bg1"/>
                </a:solidFill>
                <a:latin typeface="Calibri" pitchFamily="34" charset="0"/>
              </a:defRPr>
            </a:lvl8pPr>
            <a:lvl9pPr marL="1523939" algn="l" rtl="0" fontAlgn="base">
              <a:spcBef>
                <a:spcPct val="0"/>
              </a:spcBef>
              <a:spcAft>
                <a:spcPct val="0"/>
              </a:spcAft>
              <a:defRPr sz="3000">
                <a:solidFill>
                  <a:schemeClr val="bg1"/>
                </a:solidFill>
                <a:latin typeface="Calibri" pitchFamily="34" charset="0"/>
              </a:defRPr>
            </a:lvl9pPr>
          </a:lstStyle>
          <a:p>
            <a:endParaRPr lang="de-DE" altLang="de-DE" sz="2333" dirty="0"/>
          </a:p>
        </p:txBody>
      </p:sp>
      <p:sp>
        <p:nvSpPr>
          <p:cNvPr id="7" name="Rectangle 2"/>
          <p:cNvSpPr txBox="1">
            <a:spLocks noChangeArrowheads="1"/>
          </p:cNvSpPr>
          <p:nvPr/>
        </p:nvSpPr>
        <p:spPr bwMode="auto">
          <a:xfrm>
            <a:off x="0" y="3982659"/>
            <a:ext cx="7620000" cy="1792026"/>
          </a:xfrm>
          <a:prstGeom prst="rect">
            <a:avLst/>
          </a:prstGeom>
          <a:solidFill>
            <a:srgbClr val="A80000"/>
          </a:solidFill>
          <a:ln>
            <a:noFill/>
          </a:ln>
        </p:spPr>
        <p:txBody>
          <a:bodyPr vert="horz" wrap="square" lIns="1188720" tIns="45720" rIns="274320" bIns="45720" numCol="1" anchor="ctr" anchorCtr="0" compatLnSpc="1">
            <a:prstTxWarp prst="textNoShape">
              <a:avLst/>
            </a:prstTxWarp>
          </a:bodyPr>
          <a:lstStyle>
            <a:lvl1pPr algn="l" rtl="0" eaLnBrk="0" fontAlgn="base" hangingPunct="0">
              <a:spcBef>
                <a:spcPct val="0"/>
              </a:spcBef>
              <a:spcAft>
                <a:spcPct val="0"/>
              </a:spcAft>
              <a:defRPr sz="3000" kern="1200">
                <a:solidFill>
                  <a:schemeClr val="bg1"/>
                </a:solidFill>
                <a:latin typeface="+mj-lt"/>
                <a:ea typeface="+mj-ea"/>
                <a:cs typeface="+mj-cs"/>
              </a:defRPr>
            </a:lvl1pPr>
            <a:lvl2pPr algn="l" rtl="0" eaLnBrk="0" fontAlgn="base" hangingPunct="0">
              <a:spcBef>
                <a:spcPct val="0"/>
              </a:spcBef>
              <a:spcAft>
                <a:spcPct val="0"/>
              </a:spcAft>
              <a:defRPr sz="3000">
                <a:solidFill>
                  <a:schemeClr val="bg1"/>
                </a:solidFill>
                <a:latin typeface="Calibri" pitchFamily="34" charset="0"/>
              </a:defRPr>
            </a:lvl2pPr>
            <a:lvl3pPr algn="l" rtl="0" eaLnBrk="0" fontAlgn="base" hangingPunct="0">
              <a:spcBef>
                <a:spcPct val="0"/>
              </a:spcBef>
              <a:spcAft>
                <a:spcPct val="0"/>
              </a:spcAft>
              <a:defRPr sz="3000">
                <a:solidFill>
                  <a:schemeClr val="bg1"/>
                </a:solidFill>
                <a:latin typeface="Calibri" pitchFamily="34" charset="0"/>
              </a:defRPr>
            </a:lvl3pPr>
            <a:lvl4pPr algn="l" rtl="0" eaLnBrk="0" fontAlgn="base" hangingPunct="0">
              <a:spcBef>
                <a:spcPct val="0"/>
              </a:spcBef>
              <a:spcAft>
                <a:spcPct val="0"/>
              </a:spcAft>
              <a:defRPr sz="3000">
                <a:solidFill>
                  <a:schemeClr val="bg1"/>
                </a:solidFill>
                <a:latin typeface="Calibri" pitchFamily="34" charset="0"/>
              </a:defRPr>
            </a:lvl4pPr>
            <a:lvl5pPr algn="l" rtl="0" eaLnBrk="0" fontAlgn="base" hangingPunct="0">
              <a:spcBef>
                <a:spcPct val="0"/>
              </a:spcBef>
              <a:spcAft>
                <a:spcPct val="0"/>
              </a:spcAft>
              <a:defRPr sz="3000">
                <a:solidFill>
                  <a:schemeClr val="bg1"/>
                </a:solidFill>
                <a:latin typeface="Calibri" pitchFamily="34" charset="0"/>
              </a:defRPr>
            </a:lvl5pPr>
            <a:lvl6pPr marL="380985" algn="l" rtl="0" fontAlgn="base">
              <a:spcBef>
                <a:spcPct val="0"/>
              </a:spcBef>
              <a:spcAft>
                <a:spcPct val="0"/>
              </a:spcAft>
              <a:defRPr sz="3000">
                <a:solidFill>
                  <a:schemeClr val="bg1"/>
                </a:solidFill>
                <a:latin typeface="Calibri" pitchFamily="34" charset="0"/>
              </a:defRPr>
            </a:lvl6pPr>
            <a:lvl7pPr marL="761970" algn="l" rtl="0" fontAlgn="base">
              <a:spcBef>
                <a:spcPct val="0"/>
              </a:spcBef>
              <a:spcAft>
                <a:spcPct val="0"/>
              </a:spcAft>
              <a:defRPr sz="3000">
                <a:solidFill>
                  <a:schemeClr val="bg1"/>
                </a:solidFill>
                <a:latin typeface="Calibri" pitchFamily="34" charset="0"/>
              </a:defRPr>
            </a:lvl7pPr>
            <a:lvl8pPr marL="1142954" algn="l" rtl="0" fontAlgn="base">
              <a:spcBef>
                <a:spcPct val="0"/>
              </a:spcBef>
              <a:spcAft>
                <a:spcPct val="0"/>
              </a:spcAft>
              <a:defRPr sz="3000">
                <a:solidFill>
                  <a:schemeClr val="bg1"/>
                </a:solidFill>
                <a:latin typeface="Calibri" pitchFamily="34" charset="0"/>
              </a:defRPr>
            </a:lvl8pPr>
            <a:lvl9pPr marL="1523939" algn="l" rtl="0" fontAlgn="base">
              <a:spcBef>
                <a:spcPct val="0"/>
              </a:spcBef>
              <a:spcAft>
                <a:spcPct val="0"/>
              </a:spcAft>
              <a:defRPr sz="3000">
                <a:solidFill>
                  <a:schemeClr val="bg1"/>
                </a:solidFill>
                <a:latin typeface="Calibri" pitchFamily="34" charset="0"/>
              </a:defRPr>
            </a:lvl9pPr>
          </a:lstStyle>
          <a:p>
            <a:endParaRPr lang="de-DE" altLang="de-DE" sz="2333" dirty="0"/>
          </a:p>
        </p:txBody>
      </p:sp>
      <p:pic>
        <p:nvPicPr>
          <p:cNvPr id="3" name="Grafik 2">
            <a:extLst>
              <a:ext uri="{FF2B5EF4-FFF2-40B4-BE49-F238E27FC236}">
                <a16:creationId xmlns:a16="http://schemas.microsoft.com/office/drawing/2014/main" id="{42F0BE17-531B-4699-9B07-8B3D5E1F62EE}"/>
              </a:ext>
            </a:extLst>
          </p:cNvPr>
          <p:cNvPicPr>
            <a:picLocks noChangeAspect="1"/>
          </p:cNvPicPr>
          <p:nvPr/>
        </p:nvPicPr>
        <p:blipFill>
          <a:blip r:embed="rId2"/>
          <a:stretch>
            <a:fillRect/>
          </a:stretch>
        </p:blipFill>
        <p:spPr>
          <a:xfrm>
            <a:off x="-2253" y="-32425"/>
            <a:ext cx="7620000" cy="4215319"/>
          </a:xfrm>
          <a:prstGeom prst="rect">
            <a:avLst/>
          </a:prstGeom>
        </p:spPr>
      </p:pic>
      <p:sp>
        <p:nvSpPr>
          <p:cNvPr id="8" name="Textfeld 7">
            <a:extLst>
              <a:ext uri="{FF2B5EF4-FFF2-40B4-BE49-F238E27FC236}">
                <a16:creationId xmlns:a16="http://schemas.microsoft.com/office/drawing/2014/main" id="{09B68151-48DB-40F2-8BA7-6742AE8F3786}"/>
              </a:ext>
            </a:extLst>
          </p:cNvPr>
          <p:cNvSpPr txBox="1"/>
          <p:nvPr/>
        </p:nvSpPr>
        <p:spPr>
          <a:xfrm>
            <a:off x="999309" y="4647839"/>
            <a:ext cx="5688874" cy="461665"/>
          </a:xfrm>
          <a:prstGeom prst="rect">
            <a:avLst/>
          </a:prstGeom>
          <a:noFill/>
        </p:spPr>
        <p:txBody>
          <a:bodyPr wrap="square">
            <a:spAutoFit/>
          </a:bodyPr>
          <a:lstStyle/>
          <a:p>
            <a:pPr algn="ctr"/>
            <a:r>
              <a:rPr lang="de-DE" sz="2400" dirty="0">
                <a:solidFill>
                  <a:schemeClr val="bg1"/>
                </a:solidFill>
              </a:rPr>
              <a:t>…man sollte immer einen Plan B haben!</a:t>
            </a:r>
          </a:p>
        </p:txBody>
      </p:sp>
      <p:pic>
        <p:nvPicPr>
          <p:cNvPr id="9" name="Grafik 8">
            <a:extLst>
              <a:ext uri="{FF2B5EF4-FFF2-40B4-BE49-F238E27FC236}">
                <a16:creationId xmlns:a16="http://schemas.microsoft.com/office/drawing/2014/main" id="{0D7F27C5-31C0-4F53-A4C2-EDA749F6525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39094" y="2906486"/>
            <a:ext cx="385899" cy="475220"/>
          </a:xfrm>
          <a:prstGeom prst="rect">
            <a:avLst/>
          </a:prstGeom>
          <a:noFill/>
          <a:ln>
            <a:noFill/>
          </a:ln>
        </p:spPr>
      </p:pic>
    </p:spTree>
    <p:extLst>
      <p:ext uri="{BB962C8B-B14F-4D97-AF65-F5344CB8AC3E}">
        <p14:creationId xmlns:p14="http://schemas.microsoft.com/office/powerpoint/2010/main" val="2052429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4C11F4-28E4-4537-8963-976E0D6338D7}"/>
              </a:ext>
            </a:extLst>
          </p:cNvPr>
          <p:cNvSpPr>
            <a:spLocks noGrp="1"/>
          </p:cNvSpPr>
          <p:nvPr>
            <p:ph type="title"/>
          </p:nvPr>
        </p:nvSpPr>
        <p:spPr/>
        <p:txBody>
          <a:bodyPr/>
          <a:lstStyle/>
          <a:p>
            <a:r>
              <a:rPr lang="de-DE" sz="2250" dirty="0"/>
              <a:t>Medientechnik</a:t>
            </a:r>
          </a:p>
        </p:txBody>
      </p:sp>
      <p:sp>
        <p:nvSpPr>
          <p:cNvPr id="3" name="Inhaltsplatzhalter 2">
            <a:extLst>
              <a:ext uri="{FF2B5EF4-FFF2-40B4-BE49-F238E27FC236}">
                <a16:creationId xmlns:a16="http://schemas.microsoft.com/office/drawing/2014/main" id="{C9BBBF58-7D0B-4403-9488-16673255C39A}"/>
              </a:ext>
            </a:extLst>
          </p:cNvPr>
          <p:cNvSpPr>
            <a:spLocks noGrp="1"/>
          </p:cNvSpPr>
          <p:nvPr>
            <p:ph idx="1"/>
          </p:nvPr>
        </p:nvSpPr>
        <p:spPr>
          <a:xfrm>
            <a:off x="590144" y="1948589"/>
            <a:ext cx="3933032" cy="3057525"/>
          </a:xfrm>
        </p:spPr>
        <p:txBody>
          <a:bodyPr/>
          <a:lstStyle/>
          <a:p>
            <a:pPr marL="0" indent="0" algn="just">
              <a:buNone/>
            </a:pPr>
            <a:r>
              <a:rPr lang="de-DE" sz="1200" dirty="0">
                <a:effectLst/>
                <a:latin typeface="Arial" panose="020B0604020202020204" pitchFamily="34" charset="0"/>
                <a:cs typeface="Arial" panose="020B0604020202020204" pitchFamily="34" charset="0"/>
              </a:rPr>
              <a:t>Die plan b digitation GmbH entwickelt für Sie eine maßgeschneiderte Komplettlösung, die sowohl dem Budget als auch den technischen und vor allem den persönlichen Anforderungen gleichermaßen entspricht. Wir betreuen Sie bei der Konzeption, Planung, Installation und Inbetriebnahme der gesamten Medientechnik oder auch in einzelnen Teilbereichen.</a:t>
            </a:r>
          </a:p>
          <a:p>
            <a:pPr marL="0" indent="0">
              <a:buNone/>
            </a:pPr>
            <a:r>
              <a:rPr lang="de-DE" sz="1200" dirty="0">
                <a:latin typeface="Arial" panose="020B0604020202020204" pitchFamily="34" charset="0"/>
                <a:cs typeface="Arial" panose="020B0604020202020204" pitchFamily="34" charset="0"/>
              </a:rPr>
              <a:t>Ihre Vorteile:</a:t>
            </a:r>
          </a:p>
          <a:p>
            <a:endParaRPr lang="de-DE" sz="1200" dirty="0">
              <a:latin typeface="Arial" panose="020B0604020202020204" pitchFamily="34" charset="0"/>
              <a:cs typeface="Arial" panose="020B0604020202020204" pitchFamily="34" charset="0"/>
            </a:endParaRPr>
          </a:p>
        </p:txBody>
      </p:sp>
      <p:sp>
        <p:nvSpPr>
          <p:cNvPr id="4" name="Foliennummernplatzhalter 3">
            <a:extLst>
              <a:ext uri="{FF2B5EF4-FFF2-40B4-BE49-F238E27FC236}">
                <a16:creationId xmlns:a16="http://schemas.microsoft.com/office/drawing/2014/main" id="{26C4040D-7837-43F8-8A50-319A494AF3AC}"/>
              </a:ext>
            </a:extLst>
          </p:cNvPr>
          <p:cNvSpPr>
            <a:spLocks noGrp="1"/>
          </p:cNvSpPr>
          <p:nvPr>
            <p:ph type="sldNum" sz="quarter" idx="10"/>
          </p:nvPr>
        </p:nvSpPr>
        <p:spPr/>
        <p:txBody>
          <a:bodyPr/>
          <a:lstStyle/>
          <a:p>
            <a:pPr>
              <a:defRPr/>
            </a:pPr>
            <a:fld id="{6F067FC2-DF9F-4844-9A1C-266158230ECF}" type="slidenum">
              <a:rPr lang="en-US" smtClean="0"/>
              <a:pPr>
                <a:defRPr/>
              </a:pPr>
              <a:t>10</a:t>
            </a:fld>
            <a:endParaRPr lang="en-US"/>
          </a:p>
        </p:txBody>
      </p:sp>
      <p:sp>
        <p:nvSpPr>
          <p:cNvPr id="5" name="Inhaltsplatzhalter 2">
            <a:extLst>
              <a:ext uri="{FF2B5EF4-FFF2-40B4-BE49-F238E27FC236}">
                <a16:creationId xmlns:a16="http://schemas.microsoft.com/office/drawing/2014/main" id="{0C0ED438-0AB1-45B0-A744-3326987F295B}"/>
              </a:ext>
            </a:extLst>
          </p:cNvPr>
          <p:cNvSpPr txBox="1">
            <a:spLocks/>
          </p:cNvSpPr>
          <p:nvPr/>
        </p:nvSpPr>
        <p:spPr bwMode="auto">
          <a:xfrm>
            <a:off x="648510" y="3763566"/>
            <a:ext cx="4044083" cy="1340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85739" indent="-285739" algn="l" rtl="0" eaLnBrk="0" fontAlgn="base" hangingPunct="0">
              <a:spcBef>
                <a:spcPts val="1667"/>
              </a:spcBef>
              <a:spcAft>
                <a:spcPct val="0"/>
              </a:spcAft>
              <a:buClr>
                <a:schemeClr val="accent1"/>
              </a:buClr>
              <a:buFont typeface="Wingdings 2" pitchFamily="18" charset="2"/>
              <a:buChar char=""/>
              <a:defRPr sz="1667" kern="1200">
                <a:solidFill>
                  <a:srgbClr val="595959"/>
                </a:solidFill>
                <a:latin typeface="+mn-lt"/>
                <a:ea typeface="+mn-ea"/>
                <a:cs typeface="+mn-cs"/>
              </a:defRPr>
            </a:lvl1pPr>
            <a:lvl2pPr marL="571477" indent="-280447" algn="l" rtl="0" eaLnBrk="0" fontAlgn="base" hangingPunct="0">
              <a:spcBef>
                <a:spcPts val="500"/>
              </a:spcBef>
              <a:spcAft>
                <a:spcPct val="0"/>
              </a:spcAft>
              <a:buClr>
                <a:srgbClr val="6F6F6F"/>
              </a:buClr>
              <a:buFont typeface="Wingdings 2" pitchFamily="18" charset="2"/>
              <a:buChar char=""/>
              <a:defRPr sz="2333" kern="1200">
                <a:solidFill>
                  <a:srgbClr val="595959"/>
                </a:solidFill>
                <a:latin typeface="+mn-lt"/>
                <a:ea typeface="+mn-ea"/>
                <a:cs typeface="+mn-cs"/>
              </a:defRPr>
            </a:lvl2pPr>
            <a:lvl3pPr marL="862507" indent="-291030" algn="l" rtl="0" eaLnBrk="0" fontAlgn="base" hangingPunct="0">
              <a:spcBef>
                <a:spcPts val="500"/>
              </a:spcBef>
              <a:spcAft>
                <a:spcPct val="0"/>
              </a:spcAft>
              <a:buClr>
                <a:schemeClr val="accent1"/>
              </a:buClr>
              <a:buFont typeface="Wingdings 2" pitchFamily="18" charset="2"/>
              <a:buChar char=""/>
              <a:defRPr sz="2000" kern="1200">
                <a:solidFill>
                  <a:srgbClr val="595959"/>
                </a:solidFill>
                <a:latin typeface="+mn-lt"/>
                <a:ea typeface="+mn-ea"/>
                <a:cs typeface="+mn-cs"/>
              </a:defRPr>
            </a:lvl3pPr>
            <a:lvl4pPr marL="1142954" indent="-280447" algn="l" rtl="0" eaLnBrk="0" fontAlgn="base" hangingPunct="0">
              <a:spcBef>
                <a:spcPts val="500"/>
              </a:spcBef>
              <a:spcAft>
                <a:spcPct val="0"/>
              </a:spcAft>
              <a:buClr>
                <a:srgbClr val="6F6F6F"/>
              </a:buClr>
              <a:buFont typeface="Wingdings 2" pitchFamily="18" charset="2"/>
              <a:buChar char=""/>
              <a:defRPr sz="1667" kern="1200">
                <a:solidFill>
                  <a:srgbClr val="595959"/>
                </a:solidFill>
                <a:latin typeface="+mn-lt"/>
                <a:ea typeface="+mn-ea"/>
                <a:cs typeface="+mn-cs"/>
              </a:defRPr>
            </a:lvl4pPr>
            <a:lvl5pPr marL="1433984" indent="-291030" algn="l" rtl="0" eaLnBrk="0" fontAlgn="base" hangingPunct="0">
              <a:spcBef>
                <a:spcPts val="500"/>
              </a:spcBef>
              <a:spcAft>
                <a:spcPct val="0"/>
              </a:spcAft>
              <a:buClr>
                <a:schemeClr val="accent1"/>
              </a:buClr>
              <a:buFont typeface="Wingdings 2" pitchFamily="18" charset="2"/>
              <a:buChar char=""/>
              <a:defRPr sz="1667" kern="1200">
                <a:solidFill>
                  <a:srgbClr val="595959"/>
                </a:solidFill>
                <a:latin typeface="+mn-lt"/>
                <a:ea typeface="+mn-ea"/>
                <a:cs typeface="+mn-cs"/>
              </a:defRPr>
            </a:lvl5pPr>
            <a:lvl6pPr marL="1713109" indent="-287062" algn="l" defTabSz="761970" rtl="0" eaLnBrk="1" latinLnBrk="0" hangingPunct="1">
              <a:spcBef>
                <a:spcPct val="20000"/>
              </a:spcBef>
              <a:buClr>
                <a:schemeClr val="accent1">
                  <a:lumMod val="50000"/>
                </a:schemeClr>
              </a:buClr>
              <a:buFont typeface="Wingdings 2" pitchFamily="18" charset="2"/>
              <a:buChar char=""/>
              <a:defRPr lang="en-US" sz="1500" kern="1200" dirty="0" smtClean="0">
                <a:solidFill>
                  <a:schemeClr val="tx1">
                    <a:lumMod val="65000"/>
                    <a:lumOff val="35000"/>
                  </a:schemeClr>
                </a:solidFill>
                <a:latin typeface="+mn-lt"/>
                <a:ea typeface="+mn-ea"/>
                <a:cs typeface="+mn-cs"/>
              </a:defRPr>
            </a:lvl6pPr>
            <a:lvl7pPr marL="1998848" indent="-287062" algn="l" defTabSz="761970" rtl="0" eaLnBrk="1" latinLnBrk="0" hangingPunct="1">
              <a:spcBef>
                <a:spcPct val="20000"/>
              </a:spcBef>
              <a:buClr>
                <a:schemeClr val="accent1"/>
              </a:buClr>
              <a:buFont typeface="Wingdings 2" pitchFamily="18" charset="2"/>
              <a:buChar char=""/>
              <a:defRPr lang="en-US" sz="1500" kern="1200" dirty="0" smtClean="0">
                <a:solidFill>
                  <a:schemeClr val="tx1">
                    <a:lumMod val="65000"/>
                    <a:lumOff val="35000"/>
                  </a:schemeClr>
                </a:solidFill>
                <a:latin typeface="+mn-lt"/>
                <a:ea typeface="+mn-ea"/>
                <a:cs typeface="+mn-cs"/>
              </a:defRPr>
            </a:lvl7pPr>
            <a:lvl8pPr marL="2285909" indent="-287062" algn="l" defTabSz="761970" rtl="0" eaLnBrk="1" latinLnBrk="0" hangingPunct="1">
              <a:spcBef>
                <a:spcPct val="20000"/>
              </a:spcBef>
              <a:buClr>
                <a:schemeClr val="accent1">
                  <a:lumMod val="50000"/>
                </a:schemeClr>
              </a:buClr>
              <a:buFont typeface="Wingdings 2" pitchFamily="18" charset="2"/>
              <a:buChar char=""/>
              <a:defRPr lang="en-US" sz="1500" kern="1200" dirty="0" smtClean="0">
                <a:solidFill>
                  <a:schemeClr val="tx1">
                    <a:lumMod val="65000"/>
                    <a:lumOff val="35000"/>
                  </a:schemeClr>
                </a:solidFill>
                <a:latin typeface="+mn-lt"/>
                <a:ea typeface="+mn-ea"/>
                <a:cs typeface="+mn-cs"/>
              </a:defRPr>
            </a:lvl8pPr>
            <a:lvl9pPr marL="2572970" indent="-287062" algn="l" defTabSz="761970" rtl="0" eaLnBrk="1" latinLnBrk="0" hangingPunct="1">
              <a:spcBef>
                <a:spcPct val="20000"/>
              </a:spcBef>
              <a:buClr>
                <a:schemeClr val="accent1"/>
              </a:buClr>
              <a:buFont typeface="Wingdings 2" pitchFamily="18" charset="2"/>
              <a:buChar char=""/>
              <a:defRPr lang="en-US" sz="1500" kern="1200" dirty="0">
                <a:solidFill>
                  <a:schemeClr val="tx1">
                    <a:lumMod val="65000"/>
                    <a:lumOff val="35000"/>
                  </a:schemeClr>
                </a:solidFill>
                <a:latin typeface="+mn-lt"/>
                <a:ea typeface="+mn-ea"/>
                <a:cs typeface="+mn-cs"/>
              </a:defRPr>
            </a:lvl9pPr>
          </a:lstStyle>
          <a:p>
            <a:pPr>
              <a:spcBef>
                <a:spcPts val="500"/>
              </a:spcBef>
            </a:pPr>
            <a:r>
              <a:rPr lang="de-DE" sz="1333" dirty="0"/>
              <a:t>Beratung und Planung der gesamten Konferenzraumtechnik aus einer Hand</a:t>
            </a:r>
          </a:p>
          <a:p>
            <a:pPr>
              <a:spcBef>
                <a:spcPts val="500"/>
              </a:spcBef>
            </a:pPr>
            <a:r>
              <a:rPr lang="de-DE" sz="1333" dirty="0"/>
              <a:t>Optimierung der Konferenzen und Tagungen durch den Einsatz professioneller Medientechnik</a:t>
            </a:r>
          </a:p>
          <a:p>
            <a:pPr>
              <a:spcBef>
                <a:spcPts val="500"/>
              </a:spcBef>
            </a:pPr>
            <a:r>
              <a:rPr lang="de-DE" sz="1333" dirty="0"/>
              <a:t>Erhalt einer individuellen und Ihren Bedürfnissen entsprechenden, funktionalen Konferenzraumtechnik</a:t>
            </a:r>
          </a:p>
        </p:txBody>
      </p:sp>
      <p:pic>
        <p:nvPicPr>
          <p:cNvPr id="6" name="Grafik 5">
            <a:extLst>
              <a:ext uri="{FF2B5EF4-FFF2-40B4-BE49-F238E27FC236}">
                <a16:creationId xmlns:a16="http://schemas.microsoft.com/office/drawing/2014/main" id="{AC6616DC-23C6-4222-A704-814B8E090EAB}"/>
              </a:ext>
            </a:extLst>
          </p:cNvPr>
          <p:cNvPicPr>
            <a:picLocks noChangeAspect="1"/>
          </p:cNvPicPr>
          <p:nvPr/>
        </p:nvPicPr>
        <p:blipFill>
          <a:blip r:embed="rId2"/>
          <a:stretch>
            <a:fillRect/>
          </a:stretch>
        </p:blipFill>
        <p:spPr>
          <a:xfrm>
            <a:off x="4750959" y="2019037"/>
            <a:ext cx="2546407" cy="1340214"/>
          </a:xfrm>
          <a:prstGeom prst="rect">
            <a:avLst/>
          </a:prstGeom>
        </p:spPr>
      </p:pic>
      <p:pic>
        <p:nvPicPr>
          <p:cNvPr id="7" name="Grafik 6">
            <a:extLst>
              <a:ext uri="{FF2B5EF4-FFF2-40B4-BE49-F238E27FC236}">
                <a16:creationId xmlns:a16="http://schemas.microsoft.com/office/drawing/2014/main" id="{B279A5AD-523E-4FF4-90D3-3748C78CF24F}"/>
              </a:ext>
            </a:extLst>
          </p:cNvPr>
          <p:cNvPicPr>
            <a:picLocks noChangeAspect="1"/>
          </p:cNvPicPr>
          <p:nvPr/>
        </p:nvPicPr>
        <p:blipFill>
          <a:blip r:embed="rId3"/>
          <a:stretch>
            <a:fillRect/>
          </a:stretch>
        </p:blipFill>
        <p:spPr>
          <a:xfrm>
            <a:off x="4750959" y="3477934"/>
            <a:ext cx="2546407" cy="1228567"/>
          </a:xfrm>
          <a:prstGeom prst="rect">
            <a:avLst/>
          </a:prstGeom>
        </p:spPr>
      </p:pic>
      <p:pic>
        <p:nvPicPr>
          <p:cNvPr id="8" name="Grafik 7">
            <a:extLst>
              <a:ext uri="{FF2B5EF4-FFF2-40B4-BE49-F238E27FC236}">
                <a16:creationId xmlns:a16="http://schemas.microsoft.com/office/drawing/2014/main" id="{F972319F-8E78-4A33-BA84-D4BDDA96B7C9}"/>
              </a:ext>
            </a:extLst>
          </p:cNvPr>
          <p:cNvPicPr>
            <a:picLocks noChangeAspect="1"/>
          </p:cNvPicPr>
          <p:nvPr/>
        </p:nvPicPr>
        <p:blipFill>
          <a:blip r:embed="rId4"/>
          <a:stretch>
            <a:fillRect/>
          </a:stretch>
        </p:blipFill>
        <p:spPr>
          <a:xfrm>
            <a:off x="4750959" y="4810620"/>
            <a:ext cx="780837" cy="817439"/>
          </a:xfrm>
          <a:prstGeom prst="rect">
            <a:avLst/>
          </a:prstGeom>
        </p:spPr>
      </p:pic>
      <p:pic>
        <p:nvPicPr>
          <p:cNvPr id="9" name="Grafik 8">
            <a:extLst>
              <a:ext uri="{FF2B5EF4-FFF2-40B4-BE49-F238E27FC236}">
                <a16:creationId xmlns:a16="http://schemas.microsoft.com/office/drawing/2014/main" id="{BBFE1ADF-D6DB-4F15-8A02-B73BB9C1A0F9}"/>
              </a:ext>
            </a:extLst>
          </p:cNvPr>
          <p:cNvPicPr>
            <a:picLocks noChangeAspect="1"/>
          </p:cNvPicPr>
          <p:nvPr/>
        </p:nvPicPr>
        <p:blipFill>
          <a:blip r:embed="rId5"/>
          <a:stretch>
            <a:fillRect/>
          </a:stretch>
        </p:blipFill>
        <p:spPr>
          <a:xfrm>
            <a:off x="5590162" y="4797597"/>
            <a:ext cx="689043" cy="830462"/>
          </a:xfrm>
          <a:prstGeom prst="rect">
            <a:avLst/>
          </a:prstGeom>
        </p:spPr>
      </p:pic>
    </p:spTree>
    <p:extLst>
      <p:ext uri="{BB962C8B-B14F-4D97-AF65-F5344CB8AC3E}">
        <p14:creationId xmlns:p14="http://schemas.microsoft.com/office/powerpoint/2010/main" val="3166965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noFill/>
          <a:extLst>
            <a:ext uri="{909E8E84-426E-40DD-AFC4-6F175D3DCCD1}">
              <a14:hiddenFill xmlns:a14="http://schemas.microsoft.com/office/drawing/2010/main">
                <a:solidFill>
                  <a:srgbClr val="880D1E"/>
                </a:solidFill>
              </a14:hiddenFill>
            </a:ext>
          </a:extLst>
        </p:spPr>
        <p:txBody>
          <a:bodyPr/>
          <a:lstStyle/>
          <a:p>
            <a:pPr eaLnBrk="1" hangingPunct="1"/>
            <a:r>
              <a:rPr lang="en-US" altLang="de-DE" sz="2250"/>
              <a:t>Planung Phasen 1 bis 4</a:t>
            </a:r>
          </a:p>
        </p:txBody>
      </p:sp>
      <p:sp>
        <p:nvSpPr>
          <p:cNvPr id="21507" name="Rectangle 3"/>
          <p:cNvSpPr>
            <a:spLocks noGrp="1" noChangeArrowheads="1"/>
          </p:cNvSpPr>
          <p:nvPr>
            <p:ph type="body" idx="1"/>
          </p:nvPr>
        </p:nvSpPr>
        <p:spPr>
          <a:xfrm>
            <a:off x="624417" y="1920875"/>
            <a:ext cx="7272073" cy="3063875"/>
          </a:xfrm>
        </p:spPr>
        <p:txBody>
          <a:bodyPr/>
          <a:lstStyle/>
          <a:p>
            <a:pPr eaLnBrk="1" hangingPunct="1">
              <a:lnSpc>
                <a:spcPct val="90000"/>
              </a:lnSpc>
              <a:spcBef>
                <a:spcPts val="500"/>
              </a:spcBef>
            </a:pPr>
            <a:r>
              <a:rPr lang="de-DE" altLang="de-DE" sz="1167" dirty="0"/>
              <a:t>1. Grundlagenermittlung</a:t>
            </a:r>
            <a:br>
              <a:rPr lang="de-DE" altLang="de-DE" sz="1167" dirty="0"/>
            </a:br>
            <a:r>
              <a:rPr lang="de-DE" altLang="de-DE" sz="1167" dirty="0"/>
              <a:t>Ermitteln der Voraussetzungen zur Lösung der Aufgabe durch die Planung</a:t>
            </a:r>
          </a:p>
          <a:p>
            <a:pPr eaLnBrk="1" hangingPunct="1">
              <a:lnSpc>
                <a:spcPct val="90000"/>
              </a:lnSpc>
              <a:spcBef>
                <a:spcPts val="500"/>
              </a:spcBef>
            </a:pPr>
            <a:r>
              <a:rPr lang="de-DE" altLang="de-DE" sz="1167" dirty="0"/>
              <a:t>2. Vorplanung</a:t>
            </a:r>
            <a:br>
              <a:rPr lang="de-DE" altLang="de-DE" sz="1167" dirty="0"/>
            </a:br>
            <a:r>
              <a:rPr lang="de-DE" altLang="de-DE" sz="1167" dirty="0"/>
              <a:t>Projekt- und Planungsvorbereitung - Erarbeitung wesentlicher Teile zur Lösung der Planungsaufgabe</a:t>
            </a:r>
            <a:endParaRPr lang="de-DE" altLang="de-DE" dirty="0"/>
          </a:p>
          <a:p>
            <a:pPr eaLnBrk="1" hangingPunct="1">
              <a:lnSpc>
                <a:spcPct val="90000"/>
              </a:lnSpc>
              <a:spcBef>
                <a:spcPts val="500"/>
              </a:spcBef>
            </a:pPr>
            <a:r>
              <a:rPr lang="de-DE" altLang="de-DE" sz="1167" dirty="0"/>
              <a:t>3. Entwurfsplanung</a:t>
            </a:r>
            <a:br>
              <a:rPr lang="de-DE" altLang="de-DE" sz="1167" dirty="0"/>
            </a:br>
            <a:r>
              <a:rPr lang="de-DE" altLang="de-DE" sz="1167" dirty="0"/>
              <a:t>System- und Integrationsplanung - Erarbeiten der endgültigen Lösung der Planungsaufgabe</a:t>
            </a:r>
          </a:p>
          <a:p>
            <a:pPr eaLnBrk="1" hangingPunct="1">
              <a:lnSpc>
                <a:spcPct val="90000"/>
              </a:lnSpc>
              <a:spcBef>
                <a:spcPts val="500"/>
              </a:spcBef>
            </a:pPr>
            <a:r>
              <a:rPr lang="de-DE" altLang="de-DE" sz="1167" dirty="0"/>
              <a:t>4. Genehmigungsplanung</a:t>
            </a:r>
            <a:br>
              <a:rPr lang="de-DE" altLang="de-DE" sz="1167" dirty="0"/>
            </a:br>
            <a:r>
              <a:rPr lang="de-DE" altLang="de-DE" sz="1167" dirty="0"/>
              <a:t>Erarbeiten und Einreichen der Vorlagen für die erforderlichen Genehmigungen und Zustimmungen</a:t>
            </a:r>
          </a:p>
          <a:p>
            <a:pPr eaLnBrk="1" hangingPunct="1">
              <a:lnSpc>
                <a:spcPct val="80000"/>
              </a:lnSpc>
              <a:spcBef>
                <a:spcPts val="500"/>
              </a:spcBef>
            </a:pPr>
            <a:r>
              <a:rPr lang="de-DE" altLang="de-DE" sz="1167" dirty="0"/>
              <a:t>5. Ausführungsplanung</a:t>
            </a:r>
            <a:br>
              <a:rPr lang="de-DE" altLang="de-DE" sz="1167" dirty="0"/>
            </a:br>
            <a:r>
              <a:rPr lang="de-DE" altLang="de-DE" sz="1167" dirty="0"/>
              <a:t>Erarbeiten und Darstellen der ausführungsreifen Planungslösungen</a:t>
            </a:r>
          </a:p>
          <a:p>
            <a:pPr eaLnBrk="1" hangingPunct="1">
              <a:lnSpc>
                <a:spcPct val="80000"/>
              </a:lnSpc>
              <a:spcBef>
                <a:spcPts val="500"/>
              </a:spcBef>
            </a:pPr>
            <a:r>
              <a:rPr lang="de-DE" altLang="de-DE" sz="1167" dirty="0"/>
              <a:t>6. Vorbereitung der Vergabe</a:t>
            </a:r>
            <a:br>
              <a:rPr lang="de-DE" altLang="de-DE" sz="1167" dirty="0"/>
            </a:br>
            <a:r>
              <a:rPr lang="de-DE" altLang="de-DE" sz="1167" dirty="0"/>
              <a:t>Ermitteln der Mengen und Aufstellen von Leistungsverzeichnissen</a:t>
            </a:r>
          </a:p>
          <a:p>
            <a:pPr eaLnBrk="1" hangingPunct="1">
              <a:lnSpc>
                <a:spcPct val="80000"/>
              </a:lnSpc>
              <a:spcBef>
                <a:spcPts val="500"/>
              </a:spcBef>
            </a:pPr>
            <a:r>
              <a:rPr lang="de-DE" altLang="de-DE" sz="1167" dirty="0"/>
              <a:t>7. Mitwirkung bei der Vergabe</a:t>
            </a:r>
            <a:br>
              <a:rPr lang="de-DE" altLang="de-DE" sz="1167" dirty="0"/>
            </a:br>
            <a:r>
              <a:rPr lang="de-DE" altLang="de-DE" sz="1167" dirty="0"/>
              <a:t>Ermitteln der Kosten und Mitwirkung bei der Auftragsvergabe</a:t>
            </a:r>
          </a:p>
          <a:p>
            <a:pPr eaLnBrk="1" hangingPunct="1">
              <a:lnSpc>
                <a:spcPct val="80000"/>
              </a:lnSpc>
              <a:spcBef>
                <a:spcPts val="500"/>
              </a:spcBef>
            </a:pPr>
            <a:r>
              <a:rPr lang="de-DE" altLang="de-DE" sz="1167" dirty="0"/>
              <a:t>8. Objektüberwachung</a:t>
            </a:r>
            <a:br>
              <a:rPr lang="de-DE" altLang="de-DE" sz="1167" dirty="0"/>
            </a:br>
            <a:r>
              <a:rPr lang="de-DE" altLang="de-DE" sz="1167" dirty="0"/>
              <a:t>Projektüberwachung - Überwachung der Ausführung des Projektes</a:t>
            </a:r>
          </a:p>
          <a:p>
            <a:pPr eaLnBrk="1" hangingPunct="1">
              <a:lnSpc>
                <a:spcPct val="80000"/>
              </a:lnSpc>
              <a:spcBef>
                <a:spcPts val="500"/>
              </a:spcBef>
            </a:pPr>
            <a:r>
              <a:rPr lang="de-DE" altLang="de-DE" sz="1167" dirty="0"/>
              <a:t>9. Objektbetreuung und Dokumentation</a:t>
            </a:r>
            <a:br>
              <a:rPr lang="de-DE" altLang="de-DE" sz="1167" dirty="0"/>
            </a:br>
            <a:r>
              <a:rPr lang="de-DE" altLang="de-DE" sz="1167" dirty="0"/>
              <a:t>Überwachen der Beseitigung von Mängeln und Dokumentation der Ergebnisse</a:t>
            </a:r>
          </a:p>
          <a:p>
            <a:pPr eaLnBrk="1" hangingPunct="1">
              <a:lnSpc>
                <a:spcPct val="90000"/>
              </a:lnSpc>
              <a:spcBef>
                <a:spcPts val="500"/>
              </a:spcBef>
            </a:pPr>
            <a:endParaRPr lang="de-DE" altLang="de-DE" sz="1167" dirty="0"/>
          </a:p>
        </p:txBody>
      </p:sp>
      <p:sp>
        <p:nvSpPr>
          <p:cNvPr id="7" name="Rectangle 2"/>
          <p:cNvSpPr txBox="1">
            <a:spLocks noChangeArrowheads="1"/>
          </p:cNvSpPr>
          <p:nvPr/>
        </p:nvSpPr>
        <p:spPr bwMode="auto">
          <a:xfrm>
            <a:off x="0" y="1226344"/>
            <a:ext cx="7620000" cy="635000"/>
          </a:xfrm>
          <a:prstGeom prst="rect">
            <a:avLst/>
          </a:prstGeom>
          <a:solidFill>
            <a:srgbClr val="A80000"/>
          </a:solidFill>
          <a:ln>
            <a:noFill/>
          </a:ln>
        </p:spPr>
        <p:txBody>
          <a:bodyPr vert="horz" wrap="square" lIns="1188720" tIns="45720" rIns="274320" bIns="45720" numCol="1" anchor="ctr" anchorCtr="0" compatLnSpc="1">
            <a:prstTxWarp prst="textNoShape">
              <a:avLst/>
            </a:prstTxWarp>
          </a:bodyPr>
          <a:lstStyle>
            <a:defPPr>
              <a:defRPr lang="en-US"/>
            </a:defPPr>
            <a:lvl1pPr marL="0" indent="0" eaLnBrk="1" hangingPunct="1">
              <a:defRPr sz="2000">
                <a:solidFill>
                  <a:schemeClr val="bg1"/>
                </a:solidFill>
                <a:latin typeface="+mj-lt"/>
                <a:ea typeface="+mj-ea"/>
                <a:cs typeface="+mj-cs"/>
              </a:defRPr>
            </a:lvl1pPr>
            <a:lvl2pPr>
              <a:defRPr sz="3000">
                <a:solidFill>
                  <a:schemeClr val="bg1"/>
                </a:solidFill>
                <a:latin typeface="Calibri" pitchFamily="34" charset="0"/>
              </a:defRPr>
            </a:lvl2pPr>
            <a:lvl3pPr>
              <a:defRPr sz="3000">
                <a:solidFill>
                  <a:schemeClr val="bg1"/>
                </a:solidFill>
                <a:latin typeface="Calibri" pitchFamily="34" charset="0"/>
              </a:defRPr>
            </a:lvl3pPr>
            <a:lvl4pPr>
              <a:defRPr sz="3000">
                <a:solidFill>
                  <a:schemeClr val="bg1"/>
                </a:solidFill>
                <a:latin typeface="Calibri" pitchFamily="34" charset="0"/>
              </a:defRPr>
            </a:lvl4pPr>
            <a:lvl5pPr>
              <a:defRPr sz="3000">
                <a:solidFill>
                  <a:schemeClr val="bg1"/>
                </a:solidFill>
                <a:latin typeface="Calibri" pitchFamily="34" charset="0"/>
              </a:defRPr>
            </a:lvl5pPr>
            <a:lvl6pPr marL="380985" fontAlgn="base">
              <a:spcBef>
                <a:spcPct val="0"/>
              </a:spcBef>
              <a:spcAft>
                <a:spcPct val="0"/>
              </a:spcAft>
              <a:defRPr sz="3000">
                <a:solidFill>
                  <a:schemeClr val="bg1"/>
                </a:solidFill>
                <a:latin typeface="Calibri" pitchFamily="34" charset="0"/>
              </a:defRPr>
            </a:lvl6pPr>
            <a:lvl7pPr marL="761970" fontAlgn="base">
              <a:spcBef>
                <a:spcPct val="0"/>
              </a:spcBef>
              <a:spcAft>
                <a:spcPct val="0"/>
              </a:spcAft>
              <a:defRPr sz="3000">
                <a:solidFill>
                  <a:schemeClr val="bg1"/>
                </a:solidFill>
                <a:latin typeface="Calibri" pitchFamily="34" charset="0"/>
              </a:defRPr>
            </a:lvl7pPr>
            <a:lvl8pPr marL="1142954" fontAlgn="base">
              <a:spcBef>
                <a:spcPct val="0"/>
              </a:spcBef>
              <a:spcAft>
                <a:spcPct val="0"/>
              </a:spcAft>
              <a:defRPr sz="3000">
                <a:solidFill>
                  <a:schemeClr val="bg1"/>
                </a:solidFill>
                <a:latin typeface="Calibri" pitchFamily="34" charset="0"/>
              </a:defRPr>
            </a:lvl8pPr>
            <a:lvl9pPr marL="1523939" fontAlgn="base">
              <a:spcBef>
                <a:spcPct val="0"/>
              </a:spcBef>
              <a:spcAft>
                <a:spcPct val="0"/>
              </a:spcAft>
              <a:defRPr sz="3000">
                <a:solidFill>
                  <a:schemeClr val="bg1"/>
                </a:solidFill>
                <a:latin typeface="Calibri" pitchFamily="34" charset="0"/>
              </a:defRPr>
            </a:lvl9pPr>
          </a:lstStyle>
          <a:p>
            <a:r>
              <a:rPr lang="en-US" altLang="de-DE" dirty="0" err="1"/>
              <a:t>Planungsphasen</a:t>
            </a:r>
            <a:r>
              <a:rPr lang="en-US" altLang="de-DE" dirty="0"/>
              <a:t> 1 bis 9</a:t>
            </a:r>
          </a:p>
        </p:txBody>
      </p:sp>
      <p:sp>
        <p:nvSpPr>
          <p:cNvPr id="21509" name="Foliennummernplatzhalter 7"/>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619100" indent="-238115">
              <a:defRPr>
                <a:solidFill>
                  <a:schemeClr val="tx1"/>
                </a:solidFill>
                <a:latin typeface="Arial" charset="0"/>
                <a:cs typeface="Arial" charset="0"/>
              </a:defRPr>
            </a:lvl2pPr>
            <a:lvl3pPr marL="952462" indent="-190492">
              <a:defRPr>
                <a:solidFill>
                  <a:schemeClr val="tx1"/>
                </a:solidFill>
                <a:latin typeface="Arial" charset="0"/>
                <a:cs typeface="Arial" charset="0"/>
              </a:defRPr>
            </a:lvl3pPr>
            <a:lvl4pPr marL="1333447" indent="-190492">
              <a:defRPr>
                <a:solidFill>
                  <a:schemeClr val="tx1"/>
                </a:solidFill>
                <a:latin typeface="Arial" charset="0"/>
                <a:cs typeface="Arial" charset="0"/>
              </a:defRPr>
            </a:lvl4pPr>
            <a:lvl5pPr marL="1714431" indent="-190492">
              <a:defRPr>
                <a:solidFill>
                  <a:schemeClr val="tx1"/>
                </a:solidFill>
                <a:latin typeface="Arial" charset="0"/>
                <a:cs typeface="Arial" charset="0"/>
              </a:defRPr>
            </a:lvl5pPr>
            <a:lvl6pPr marL="2095416" indent="-190492" eaLnBrk="0" fontAlgn="base" hangingPunct="0">
              <a:spcBef>
                <a:spcPct val="0"/>
              </a:spcBef>
              <a:spcAft>
                <a:spcPct val="0"/>
              </a:spcAft>
              <a:defRPr>
                <a:solidFill>
                  <a:schemeClr val="tx1"/>
                </a:solidFill>
                <a:latin typeface="Arial" charset="0"/>
                <a:cs typeface="Arial" charset="0"/>
              </a:defRPr>
            </a:lvl6pPr>
            <a:lvl7pPr marL="2476401" indent="-190492" eaLnBrk="0" fontAlgn="base" hangingPunct="0">
              <a:spcBef>
                <a:spcPct val="0"/>
              </a:spcBef>
              <a:spcAft>
                <a:spcPct val="0"/>
              </a:spcAft>
              <a:defRPr>
                <a:solidFill>
                  <a:schemeClr val="tx1"/>
                </a:solidFill>
                <a:latin typeface="Arial" charset="0"/>
                <a:cs typeface="Arial" charset="0"/>
              </a:defRPr>
            </a:lvl7pPr>
            <a:lvl8pPr marL="2857386" indent="-190492" eaLnBrk="0" fontAlgn="base" hangingPunct="0">
              <a:spcBef>
                <a:spcPct val="0"/>
              </a:spcBef>
              <a:spcAft>
                <a:spcPct val="0"/>
              </a:spcAft>
              <a:defRPr>
                <a:solidFill>
                  <a:schemeClr val="tx1"/>
                </a:solidFill>
                <a:latin typeface="Arial" charset="0"/>
                <a:cs typeface="Arial" charset="0"/>
              </a:defRPr>
            </a:lvl8pPr>
            <a:lvl9pPr marL="3238370" indent="-190492" eaLnBrk="0" fontAlgn="base" hangingPunct="0">
              <a:spcBef>
                <a:spcPct val="0"/>
              </a:spcBef>
              <a:spcAft>
                <a:spcPct val="0"/>
              </a:spcAft>
              <a:defRPr>
                <a:solidFill>
                  <a:schemeClr val="tx1"/>
                </a:solidFill>
                <a:latin typeface="Arial" charset="0"/>
                <a:cs typeface="Arial" charset="0"/>
              </a:defRPr>
            </a:lvl9pPr>
          </a:lstStyle>
          <a:p>
            <a:fld id="{1F67BF83-D7AD-4B7E-AF16-F5FA76DD40C3}" type="slidenum">
              <a:rPr lang="en-US" altLang="de-DE" smtClean="0">
                <a:solidFill>
                  <a:srgbClr val="595959"/>
                </a:solidFill>
                <a:latin typeface="Calibri" pitchFamily="34" charset="0"/>
              </a:rPr>
              <a:pPr/>
              <a:t>11</a:t>
            </a:fld>
            <a:endParaRPr lang="en-US" altLang="de-DE">
              <a:solidFill>
                <a:srgbClr val="595959"/>
              </a:solidFill>
              <a:latin typeface="Calibri"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noFill/>
          <a:extLst>
            <a:ext uri="{909E8E84-426E-40DD-AFC4-6F175D3DCCD1}">
              <a14:hiddenFill xmlns:a14="http://schemas.microsoft.com/office/drawing/2010/main">
                <a:solidFill>
                  <a:srgbClr val="880D1E"/>
                </a:solidFill>
              </a14:hiddenFill>
            </a:ext>
          </a:extLst>
        </p:spPr>
        <p:txBody>
          <a:bodyPr/>
          <a:lstStyle/>
          <a:p>
            <a:pPr eaLnBrk="1" hangingPunct="1"/>
            <a:r>
              <a:rPr lang="de-DE" altLang="de-DE" sz="2250"/>
              <a:t>Bauüberwachung Sachverständigendienste</a:t>
            </a:r>
          </a:p>
        </p:txBody>
      </p:sp>
      <p:sp>
        <p:nvSpPr>
          <p:cNvPr id="14" name="Rectangle 2"/>
          <p:cNvSpPr txBox="1">
            <a:spLocks noChangeArrowheads="1"/>
          </p:cNvSpPr>
          <p:nvPr/>
        </p:nvSpPr>
        <p:spPr bwMode="auto">
          <a:xfrm>
            <a:off x="0" y="1168136"/>
            <a:ext cx="7620000" cy="635000"/>
          </a:xfrm>
          <a:prstGeom prst="rect">
            <a:avLst/>
          </a:prstGeom>
          <a:solidFill>
            <a:srgbClr val="A80000"/>
          </a:solidFill>
          <a:ln>
            <a:noFill/>
          </a:ln>
        </p:spPr>
        <p:txBody>
          <a:bodyPr vert="horz" wrap="square" lIns="1188720" tIns="45720" rIns="274320" bIns="45720" numCol="1" anchor="ctr" anchorCtr="0" compatLnSpc="1">
            <a:prstTxWarp prst="textNoShape">
              <a:avLst/>
            </a:prstTxWarp>
          </a:bodyPr>
          <a:lstStyle>
            <a:lvl1pPr marL="0" indent="0" eaLnBrk="1" hangingPunct="1">
              <a:defRPr sz="2000">
                <a:solidFill>
                  <a:schemeClr val="bg1"/>
                </a:solidFill>
                <a:latin typeface="+mj-lt"/>
                <a:ea typeface="+mj-ea"/>
                <a:cs typeface="+mj-cs"/>
              </a:defRPr>
            </a:lvl1pPr>
            <a:lvl2pPr>
              <a:defRPr sz="3000">
                <a:solidFill>
                  <a:schemeClr val="bg1"/>
                </a:solidFill>
                <a:latin typeface="Calibri" pitchFamily="34" charset="0"/>
              </a:defRPr>
            </a:lvl2pPr>
            <a:lvl3pPr>
              <a:defRPr sz="3000">
                <a:solidFill>
                  <a:schemeClr val="bg1"/>
                </a:solidFill>
                <a:latin typeface="Calibri" pitchFamily="34" charset="0"/>
              </a:defRPr>
            </a:lvl3pPr>
            <a:lvl4pPr>
              <a:defRPr sz="3000">
                <a:solidFill>
                  <a:schemeClr val="bg1"/>
                </a:solidFill>
                <a:latin typeface="Calibri" pitchFamily="34" charset="0"/>
              </a:defRPr>
            </a:lvl4pPr>
            <a:lvl5pPr>
              <a:defRPr sz="3000">
                <a:solidFill>
                  <a:schemeClr val="bg1"/>
                </a:solidFill>
                <a:latin typeface="Calibri" pitchFamily="34" charset="0"/>
              </a:defRPr>
            </a:lvl5pPr>
            <a:lvl6pPr marL="380985" fontAlgn="base">
              <a:spcBef>
                <a:spcPct val="0"/>
              </a:spcBef>
              <a:spcAft>
                <a:spcPct val="0"/>
              </a:spcAft>
              <a:defRPr sz="3000">
                <a:solidFill>
                  <a:schemeClr val="bg1"/>
                </a:solidFill>
                <a:latin typeface="Calibri" pitchFamily="34" charset="0"/>
              </a:defRPr>
            </a:lvl6pPr>
            <a:lvl7pPr marL="761970" fontAlgn="base">
              <a:spcBef>
                <a:spcPct val="0"/>
              </a:spcBef>
              <a:spcAft>
                <a:spcPct val="0"/>
              </a:spcAft>
              <a:defRPr sz="3000">
                <a:solidFill>
                  <a:schemeClr val="bg1"/>
                </a:solidFill>
                <a:latin typeface="Calibri" pitchFamily="34" charset="0"/>
              </a:defRPr>
            </a:lvl7pPr>
            <a:lvl8pPr marL="1142954" fontAlgn="base">
              <a:spcBef>
                <a:spcPct val="0"/>
              </a:spcBef>
              <a:spcAft>
                <a:spcPct val="0"/>
              </a:spcAft>
              <a:defRPr sz="3000">
                <a:solidFill>
                  <a:schemeClr val="bg1"/>
                </a:solidFill>
                <a:latin typeface="Calibri" pitchFamily="34" charset="0"/>
              </a:defRPr>
            </a:lvl8pPr>
            <a:lvl9pPr marL="1523939" fontAlgn="base">
              <a:spcBef>
                <a:spcPct val="0"/>
              </a:spcBef>
              <a:spcAft>
                <a:spcPct val="0"/>
              </a:spcAft>
              <a:defRPr sz="3000">
                <a:solidFill>
                  <a:schemeClr val="bg1"/>
                </a:solidFill>
                <a:latin typeface="Calibri" pitchFamily="34" charset="0"/>
              </a:defRPr>
            </a:lvl9pPr>
          </a:lstStyle>
          <a:p>
            <a:r>
              <a:rPr lang="de-DE" altLang="de-DE" dirty="0"/>
              <a:t>Qualität und jahrelange Erfahrung</a:t>
            </a:r>
          </a:p>
        </p:txBody>
      </p:sp>
      <p:sp>
        <p:nvSpPr>
          <p:cNvPr id="29700" name="Foliennummernplatzhalter 1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619100" indent="-238115">
              <a:defRPr>
                <a:solidFill>
                  <a:schemeClr val="tx1"/>
                </a:solidFill>
                <a:latin typeface="Arial" charset="0"/>
                <a:cs typeface="Arial" charset="0"/>
              </a:defRPr>
            </a:lvl2pPr>
            <a:lvl3pPr marL="952462" indent="-190492">
              <a:defRPr>
                <a:solidFill>
                  <a:schemeClr val="tx1"/>
                </a:solidFill>
                <a:latin typeface="Arial" charset="0"/>
                <a:cs typeface="Arial" charset="0"/>
              </a:defRPr>
            </a:lvl3pPr>
            <a:lvl4pPr marL="1333447" indent="-190492">
              <a:defRPr>
                <a:solidFill>
                  <a:schemeClr val="tx1"/>
                </a:solidFill>
                <a:latin typeface="Arial" charset="0"/>
                <a:cs typeface="Arial" charset="0"/>
              </a:defRPr>
            </a:lvl4pPr>
            <a:lvl5pPr marL="1714431" indent="-190492">
              <a:defRPr>
                <a:solidFill>
                  <a:schemeClr val="tx1"/>
                </a:solidFill>
                <a:latin typeface="Arial" charset="0"/>
                <a:cs typeface="Arial" charset="0"/>
              </a:defRPr>
            </a:lvl5pPr>
            <a:lvl6pPr marL="2095416" indent="-190492" eaLnBrk="0" fontAlgn="base" hangingPunct="0">
              <a:spcBef>
                <a:spcPct val="0"/>
              </a:spcBef>
              <a:spcAft>
                <a:spcPct val="0"/>
              </a:spcAft>
              <a:defRPr>
                <a:solidFill>
                  <a:schemeClr val="tx1"/>
                </a:solidFill>
                <a:latin typeface="Arial" charset="0"/>
                <a:cs typeface="Arial" charset="0"/>
              </a:defRPr>
            </a:lvl6pPr>
            <a:lvl7pPr marL="2476401" indent="-190492" eaLnBrk="0" fontAlgn="base" hangingPunct="0">
              <a:spcBef>
                <a:spcPct val="0"/>
              </a:spcBef>
              <a:spcAft>
                <a:spcPct val="0"/>
              </a:spcAft>
              <a:defRPr>
                <a:solidFill>
                  <a:schemeClr val="tx1"/>
                </a:solidFill>
                <a:latin typeface="Arial" charset="0"/>
                <a:cs typeface="Arial" charset="0"/>
              </a:defRPr>
            </a:lvl7pPr>
            <a:lvl8pPr marL="2857386" indent="-190492" eaLnBrk="0" fontAlgn="base" hangingPunct="0">
              <a:spcBef>
                <a:spcPct val="0"/>
              </a:spcBef>
              <a:spcAft>
                <a:spcPct val="0"/>
              </a:spcAft>
              <a:defRPr>
                <a:solidFill>
                  <a:schemeClr val="tx1"/>
                </a:solidFill>
                <a:latin typeface="Arial" charset="0"/>
                <a:cs typeface="Arial" charset="0"/>
              </a:defRPr>
            </a:lvl8pPr>
            <a:lvl9pPr marL="3238370" indent="-190492" eaLnBrk="0" fontAlgn="base" hangingPunct="0">
              <a:spcBef>
                <a:spcPct val="0"/>
              </a:spcBef>
              <a:spcAft>
                <a:spcPct val="0"/>
              </a:spcAft>
              <a:defRPr>
                <a:solidFill>
                  <a:schemeClr val="tx1"/>
                </a:solidFill>
                <a:latin typeface="Arial" charset="0"/>
                <a:cs typeface="Arial" charset="0"/>
              </a:defRPr>
            </a:lvl9pPr>
          </a:lstStyle>
          <a:p>
            <a:fld id="{E76D8A23-3443-4C15-A95E-4A95713CB966}" type="slidenum">
              <a:rPr lang="en-US" altLang="de-DE" smtClean="0">
                <a:solidFill>
                  <a:srgbClr val="595959"/>
                </a:solidFill>
                <a:latin typeface="Calibri" pitchFamily="34" charset="0"/>
              </a:rPr>
              <a:pPr/>
              <a:t>12</a:t>
            </a:fld>
            <a:endParaRPr lang="en-US" altLang="de-DE">
              <a:solidFill>
                <a:srgbClr val="595959"/>
              </a:solidFill>
              <a:latin typeface="Calibri" pitchFamily="34" charset="0"/>
            </a:endParaRPr>
          </a:p>
        </p:txBody>
      </p:sp>
      <p:sp>
        <p:nvSpPr>
          <p:cNvPr id="16" name="Rechteck 15"/>
          <p:cNvSpPr/>
          <p:nvPr/>
        </p:nvSpPr>
        <p:spPr>
          <a:xfrm>
            <a:off x="641985" y="2056065"/>
            <a:ext cx="3612580" cy="2677656"/>
          </a:xfrm>
          <a:prstGeom prst="rect">
            <a:avLst/>
          </a:prstGeom>
        </p:spPr>
        <p:txBody>
          <a:bodyPr wrap="square">
            <a:spAutoFit/>
          </a:bodyPr>
          <a:lstStyle/>
          <a:p>
            <a:pPr algn="just">
              <a:defRPr/>
            </a:pPr>
            <a:r>
              <a:rPr lang="de-DE" altLang="de-DE" sz="1200" dirty="0">
                <a:solidFill>
                  <a:srgbClr val="595959"/>
                </a:solidFill>
                <a:latin typeface="Arial" panose="020B0604020202020204" pitchFamily="34" charset="0"/>
                <a:cs typeface="Arial" panose="020B0604020202020204" pitchFamily="34" charset="0"/>
              </a:rPr>
              <a:t>Profitieren Sie von der langjährigen Erfahrung und dem Praxis-Know-how der plan b digitation GmbH. Wir beraten in allen Leistungsphasen kompetent und verständlich und sind immer auf der Suche nach Lösungen, die eine Ausgeglichenheit zwischen den Anforderungen, dem Nutzen und der Wirtschaftlichkeit bieten.</a:t>
            </a:r>
          </a:p>
          <a:p>
            <a:pPr algn="just">
              <a:defRPr/>
            </a:pPr>
            <a:endParaRPr lang="de-DE" altLang="de-DE" sz="1200" dirty="0">
              <a:solidFill>
                <a:srgbClr val="595959"/>
              </a:solidFill>
              <a:latin typeface="Arial" panose="020B0604020202020204" pitchFamily="34" charset="0"/>
              <a:cs typeface="Arial" panose="020B0604020202020204" pitchFamily="34" charset="0"/>
            </a:endParaRPr>
          </a:p>
          <a:p>
            <a:pPr algn="just">
              <a:defRPr/>
            </a:pPr>
            <a:r>
              <a:rPr lang="de-DE" altLang="de-DE" sz="1200" dirty="0">
                <a:solidFill>
                  <a:srgbClr val="595959"/>
                </a:solidFill>
                <a:latin typeface="Arial" panose="020B0604020202020204" pitchFamily="34" charset="0"/>
                <a:cs typeface="Arial" panose="020B0604020202020204" pitchFamily="34" charset="0"/>
              </a:rPr>
              <a:t>Sobald wir Ihre Anforderungen für Ihr Projekt kennen, erarbeiten wir in Abstimmung mit Ihnen Lösungsvorschläge und sorgen durch eine frühzeitige Zusammenarbeit, aller am Planungsprozess Beteiligten, für eine zeitsparende und kostengünstige Durchführung.</a:t>
            </a:r>
          </a:p>
        </p:txBody>
      </p:sp>
      <p:pic>
        <p:nvPicPr>
          <p:cNvPr id="7" name="Picture 2" descr="http://www.mueller-plastik.de/_Resources/Persistent/81c036b4ed05336a76756206697c35fbcadae882/9001_ger_tc_p.jpg">
            <a:extLst>
              <a:ext uri="{FF2B5EF4-FFF2-40B4-BE49-F238E27FC236}">
                <a16:creationId xmlns:a16="http://schemas.microsoft.com/office/drawing/2014/main" id="{699800BD-4D9B-4A54-B7B9-A8BF9C402F96}"/>
              </a:ext>
            </a:extLst>
          </p:cNvPr>
          <p:cNvPicPr>
            <a:picLocks noChangeAspect="1" noChangeArrowheads="1"/>
          </p:cNvPicPr>
          <p:nvPr/>
        </p:nvPicPr>
        <p:blipFill>
          <a:blip r:embed="rId2" cstate="print"/>
          <a:srcRect/>
          <a:stretch>
            <a:fillRect/>
          </a:stretch>
        </p:blipFill>
        <p:spPr bwMode="auto">
          <a:xfrm>
            <a:off x="6599185" y="3881906"/>
            <a:ext cx="757659" cy="1055672"/>
          </a:xfrm>
          <a:prstGeom prst="rect">
            <a:avLst/>
          </a:prstGeom>
          <a:noFill/>
          <a:ln>
            <a:noFill/>
          </a:ln>
          <a:effectLst>
            <a:glow rad="228600">
              <a:schemeClr val="accent2">
                <a:lumMod val="60000"/>
                <a:lumOff val="40000"/>
                <a:alpha val="40000"/>
              </a:schemeClr>
            </a:glow>
            <a:softEdge rad="25400"/>
          </a:effectLst>
        </p:spPr>
      </p:pic>
      <p:pic>
        <p:nvPicPr>
          <p:cNvPr id="3" name="Grafik 2">
            <a:extLst>
              <a:ext uri="{FF2B5EF4-FFF2-40B4-BE49-F238E27FC236}">
                <a16:creationId xmlns:a16="http://schemas.microsoft.com/office/drawing/2014/main" id="{184258B4-C919-4CBA-8E47-CCF1137708FF}"/>
              </a:ext>
            </a:extLst>
          </p:cNvPr>
          <p:cNvPicPr>
            <a:picLocks noChangeAspect="1"/>
          </p:cNvPicPr>
          <p:nvPr/>
        </p:nvPicPr>
        <p:blipFill>
          <a:blip r:embed="rId3"/>
          <a:stretch>
            <a:fillRect/>
          </a:stretch>
        </p:blipFill>
        <p:spPr>
          <a:xfrm>
            <a:off x="4385925" y="2163864"/>
            <a:ext cx="1925665" cy="271019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C82F4BA0-BE2F-452B-BE95-6DC930D5D53D}"/>
              </a:ext>
            </a:extLst>
          </p:cNvPr>
          <p:cNvSpPr>
            <a:spLocks noGrp="1"/>
          </p:cNvSpPr>
          <p:nvPr>
            <p:ph type="sldNum" sz="quarter" idx="10"/>
          </p:nvPr>
        </p:nvSpPr>
        <p:spPr/>
        <p:txBody>
          <a:bodyPr/>
          <a:lstStyle/>
          <a:p>
            <a:pPr>
              <a:defRPr/>
            </a:pPr>
            <a:fld id="{6F067FC2-DF9F-4844-9A1C-266158230ECF}" type="slidenum">
              <a:rPr lang="en-US" smtClean="0"/>
              <a:pPr>
                <a:defRPr/>
              </a:pPr>
              <a:t>13</a:t>
            </a:fld>
            <a:endParaRPr lang="en-US"/>
          </a:p>
        </p:txBody>
      </p:sp>
      <p:pic>
        <p:nvPicPr>
          <p:cNvPr id="6" name="Grafik 5">
            <a:extLst>
              <a:ext uri="{FF2B5EF4-FFF2-40B4-BE49-F238E27FC236}">
                <a16:creationId xmlns:a16="http://schemas.microsoft.com/office/drawing/2014/main" id="{706C8D68-FA03-4294-988A-4EEB39A71FE5}"/>
              </a:ext>
            </a:extLst>
          </p:cNvPr>
          <p:cNvPicPr>
            <a:picLocks noChangeAspect="1"/>
          </p:cNvPicPr>
          <p:nvPr/>
        </p:nvPicPr>
        <p:blipFill>
          <a:blip r:embed="rId3"/>
          <a:stretch>
            <a:fillRect/>
          </a:stretch>
        </p:blipFill>
        <p:spPr>
          <a:xfrm>
            <a:off x="135674" y="2201585"/>
            <a:ext cx="2413219" cy="2244034"/>
          </a:xfrm>
          <a:prstGeom prst="rect">
            <a:avLst/>
          </a:prstGeom>
        </p:spPr>
      </p:pic>
      <p:sp>
        <p:nvSpPr>
          <p:cNvPr id="18" name="Titel 1">
            <a:extLst>
              <a:ext uri="{FF2B5EF4-FFF2-40B4-BE49-F238E27FC236}">
                <a16:creationId xmlns:a16="http://schemas.microsoft.com/office/drawing/2014/main" id="{D67075DF-8ECB-43FB-8AD4-15EB166BC3B6}"/>
              </a:ext>
            </a:extLst>
          </p:cNvPr>
          <p:cNvSpPr txBox="1">
            <a:spLocks/>
          </p:cNvSpPr>
          <p:nvPr/>
        </p:nvSpPr>
        <p:spPr bwMode="auto">
          <a:xfrm>
            <a:off x="0" y="876979"/>
            <a:ext cx="7620000" cy="762000"/>
          </a:xfrm>
          <a:prstGeom prst="rect">
            <a:avLst/>
          </a:prstGeom>
          <a:solidFill>
            <a:srgbClr val="A80000"/>
          </a:solidFill>
          <a:ln>
            <a:noFill/>
          </a:ln>
        </p:spPr>
        <p:txBody>
          <a:bodyPr vert="horz" wrap="square" lIns="1188720" tIns="45720" rIns="274320" bIns="45720" numCol="1" anchor="ctr" anchorCtr="0" compatLnSpc="1">
            <a:prstTxWarp prst="textNoShape">
              <a:avLst/>
            </a:prstTxWarp>
          </a:bodyPr>
          <a:lstStyle>
            <a:lvl1pPr marL="0" indent="0" algn="l" rtl="0" eaLnBrk="0" fontAlgn="base" hangingPunct="0">
              <a:spcBef>
                <a:spcPct val="0"/>
              </a:spcBef>
              <a:spcAft>
                <a:spcPct val="0"/>
              </a:spcAft>
              <a:defRPr sz="3000" kern="1200">
                <a:solidFill>
                  <a:schemeClr val="bg1"/>
                </a:solidFill>
                <a:latin typeface="+mj-lt"/>
                <a:ea typeface="+mj-ea"/>
                <a:cs typeface="+mj-cs"/>
              </a:defRPr>
            </a:lvl1pPr>
            <a:lvl2pPr algn="l" rtl="0" eaLnBrk="0" fontAlgn="base" hangingPunct="0">
              <a:spcBef>
                <a:spcPct val="0"/>
              </a:spcBef>
              <a:spcAft>
                <a:spcPct val="0"/>
              </a:spcAft>
              <a:defRPr sz="3000">
                <a:solidFill>
                  <a:schemeClr val="bg1"/>
                </a:solidFill>
                <a:latin typeface="Calibri" pitchFamily="34" charset="0"/>
              </a:defRPr>
            </a:lvl2pPr>
            <a:lvl3pPr algn="l" rtl="0" eaLnBrk="0" fontAlgn="base" hangingPunct="0">
              <a:spcBef>
                <a:spcPct val="0"/>
              </a:spcBef>
              <a:spcAft>
                <a:spcPct val="0"/>
              </a:spcAft>
              <a:defRPr sz="3000">
                <a:solidFill>
                  <a:schemeClr val="bg1"/>
                </a:solidFill>
                <a:latin typeface="Calibri" pitchFamily="34" charset="0"/>
              </a:defRPr>
            </a:lvl3pPr>
            <a:lvl4pPr algn="l" rtl="0" eaLnBrk="0" fontAlgn="base" hangingPunct="0">
              <a:spcBef>
                <a:spcPct val="0"/>
              </a:spcBef>
              <a:spcAft>
                <a:spcPct val="0"/>
              </a:spcAft>
              <a:defRPr sz="3000">
                <a:solidFill>
                  <a:schemeClr val="bg1"/>
                </a:solidFill>
                <a:latin typeface="Calibri" pitchFamily="34" charset="0"/>
              </a:defRPr>
            </a:lvl4pPr>
            <a:lvl5pPr algn="l" rtl="0" eaLnBrk="0" fontAlgn="base" hangingPunct="0">
              <a:spcBef>
                <a:spcPct val="0"/>
              </a:spcBef>
              <a:spcAft>
                <a:spcPct val="0"/>
              </a:spcAft>
              <a:defRPr sz="3000">
                <a:solidFill>
                  <a:schemeClr val="bg1"/>
                </a:solidFill>
                <a:latin typeface="Calibri" pitchFamily="34" charset="0"/>
              </a:defRPr>
            </a:lvl5pPr>
            <a:lvl6pPr marL="380985" algn="l" rtl="0" fontAlgn="base">
              <a:spcBef>
                <a:spcPct val="0"/>
              </a:spcBef>
              <a:spcAft>
                <a:spcPct val="0"/>
              </a:spcAft>
              <a:defRPr sz="3000">
                <a:solidFill>
                  <a:schemeClr val="bg1"/>
                </a:solidFill>
                <a:latin typeface="Calibri" pitchFamily="34" charset="0"/>
              </a:defRPr>
            </a:lvl6pPr>
            <a:lvl7pPr marL="761970" algn="l" rtl="0" fontAlgn="base">
              <a:spcBef>
                <a:spcPct val="0"/>
              </a:spcBef>
              <a:spcAft>
                <a:spcPct val="0"/>
              </a:spcAft>
              <a:defRPr sz="3000">
                <a:solidFill>
                  <a:schemeClr val="bg1"/>
                </a:solidFill>
                <a:latin typeface="Calibri" pitchFamily="34" charset="0"/>
              </a:defRPr>
            </a:lvl7pPr>
            <a:lvl8pPr marL="1142954" algn="l" rtl="0" fontAlgn="base">
              <a:spcBef>
                <a:spcPct val="0"/>
              </a:spcBef>
              <a:spcAft>
                <a:spcPct val="0"/>
              </a:spcAft>
              <a:defRPr sz="3000">
                <a:solidFill>
                  <a:schemeClr val="bg1"/>
                </a:solidFill>
                <a:latin typeface="Calibri" pitchFamily="34" charset="0"/>
              </a:defRPr>
            </a:lvl8pPr>
            <a:lvl9pPr marL="1523939" algn="l" rtl="0" fontAlgn="base">
              <a:spcBef>
                <a:spcPct val="0"/>
              </a:spcBef>
              <a:spcAft>
                <a:spcPct val="0"/>
              </a:spcAft>
              <a:defRPr sz="3000">
                <a:solidFill>
                  <a:schemeClr val="bg1"/>
                </a:solidFill>
                <a:latin typeface="Calibri" pitchFamily="34" charset="0"/>
              </a:defRPr>
            </a:lvl9pPr>
          </a:lstStyle>
          <a:p>
            <a:r>
              <a:rPr lang="de-DE" sz="2000" dirty="0"/>
              <a:t>Referenzen</a:t>
            </a:r>
          </a:p>
        </p:txBody>
      </p:sp>
      <p:pic>
        <p:nvPicPr>
          <p:cNvPr id="24" name="Grafik 23">
            <a:extLst>
              <a:ext uri="{FF2B5EF4-FFF2-40B4-BE49-F238E27FC236}">
                <a16:creationId xmlns:a16="http://schemas.microsoft.com/office/drawing/2014/main" id="{4B1A38E7-DFB1-4ED5-BE3B-0632686F4569}"/>
              </a:ext>
            </a:extLst>
          </p:cNvPr>
          <p:cNvPicPr>
            <a:picLocks noChangeAspect="1"/>
          </p:cNvPicPr>
          <p:nvPr/>
        </p:nvPicPr>
        <p:blipFill>
          <a:blip r:embed="rId4"/>
          <a:stretch>
            <a:fillRect/>
          </a:stretch>
        </p:blipFill>
        <p:spPr>
          <a:xfrm>
            <a:off x="2704022" y="2201585"/>
            <a:ext cx="2202516" cy="1177957"/>
          </a:xfrm>
          <a:prstGeom prst="rect">
            <a:avLst/>
          </a:prstGeom>
        </p:spPr>
      </p:pic>
      <p:pic>
        <p:nvPicPr>
          <p:cNvPr id="26" name="Grafik 25">
            <a:extLst>
              <a:ext uri="{FF2B5EF4-FFF2-40B4-BE49-F238E27FC236}">
                <a16:creationId xmlns:a16="http://schemas.microsoft.com/office/drawing/2014/main" id="{5BE1C747-4019-4DCC-86B9-FB93738CC9E5}"/>
              </a:ext>
            </a:extLst>
          </p:cNvPr>
          <p:cNvPicPr>
            <a:picLocks noChangeAspect="1"/>
          </p:cNvPicPr>
          <p:nvPr/>
        </p:nvPicPr>
        <p:blipFill>
          <a:blip r:embed="rId5"/>
          <a:stretch>
            <a:fillRect/>
          </a:stretch>
        </p:blipFill>
        <p:spPr>
          <a:xfrm>
            <a:off x="2704022" y="3480964"/>
            <a:ext cx="1771334" cy="644057"/>
          </a:xfrm>
          <a:prstGeom prst="rect">
            <a:avLst/>
          </a:prstGeom>
        </p:spPr>
      </p:pic>
      <p:pic>
        <p:nvPicPr>
          <p:cNvPr id="28" name="Grafik 27">
            <a:extLst>
              <a:ext uri="{FF2B5EF4-FFF2-40B4-BE49-F238E27FC236}">
                <a16:creationId xmlns:a16="http://schemas.microsoft.com/office/drawing/2014/main" id="{9CAFD493-91D1-42E1-911A-ED4DAED73A47}"/>
              </a:ext>
            </a:extLst>
          </p:cNvPr>
          <p:cNvPicPr>
            <a:picLocks noChangeAspect="1"/>
          </p:cNvPicPr>
          <p:nvPr/>
        </p:nvPicPr>
        <p:blipFill>
          <a:blip r:embed="rId6"/>
          <a:stretch>
            <a:fillRect/>
          </a:stretch>
        </p:blipFill>
        <p:spPr>
          <a:xfrm>
            <a:off x="5093410" y="2201585"/>
            <a:ext cx="2336090" cy="645118"/>
          </a:xfrm>
          <a:prstGeom prst="rect">
            <a:avLst/>
          </a:prstGeom>
        </p:spPr>
      </p:pic>
      <p:pic>
        <p:nvPicPr>
          <p:cNvPr id="30" name="Grafik 29">
            <a:extLst>
              <a:ext uri="{FF2B5EF4-FFF2-40B4-BE49-F238E27FC236}">
                <a16:creationId xmlns:a16="http://schemas.microsoft.com/office/drawing/2014/main" id="{D21F6FCA-05AE-488D-800D-18B8974DC665}"/>
              </a:ext>
            </a:extLst>
          </p:cNvPr>
          <p:cNvPicPr>
            <a:picLocks noChangeAspect="1"/>
          </p:cNvPicPr>
          <p:nvPr/>
        </p:nvPicPr>
        <p:blipFill>
          <a:blip r:embed="rId7"/>
          <a:stretch>
            <a:fillRect/>
          </a:stretch>
        </p:blipFill>
        <p:spPr>
          <a:xfrm>
            <a:off x="5093410" y="2979533"/>
            <a:ext cx="2413219" cy="545056"/>
          </a:xfrm>
          <a:prstGeom prst="rect">
            <a:avLst/>
          </a:prstGeom>
        </p:spPr>
      </p:pic>
    </p:spTree>
    <p:extLst>
      <p:ext uri="{BB962C8B-B14F-4D97-AF65-F5344CB8AC3E}">
        <p14:creationId xmlns:p14="http://schemas.microsoft.com/office/powerpoint/2010/main" val="22914354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7B67D0-73FC-407D-A6EC-84BB4D173C76}"/>
              </a:ext>
            </a:extLst>
          </p:cNvPr>
          <p:cNvSpPr>
            <a:spLocks noGrp="1"/>
          </p:cNvSpPr>
          <p:nvPr>
            <p:ph type="title"/>
          </p:nvPr>
        </p:nvSpPr>
        <p:spPr/>
        <p:txBody>
          <a:bodyPr/>
          <a:lstStyle/>
          <a:p>
            <a:r>
              <a:rPr lang="de-DE" sz="2000" dirty="0"/>
              <a:t>Referenzen</a:t>
            </a:r>
          </a:p>
        </p:txBody>
      </p:sp>
      <p:pic>
        <p:nvPicPr>
          <p:cNvPr id="5" name="Inhaltsplatzhalter 4">
            <a:extLst>
              <a:ext uri="{FF2B5EF4-FFF2-40B4-BE49-F238E27FC236}">
                <a16:creationId xmlns:a16="http://schemas.microsoft.com/office/drawing/2014/main" id="{A4CB79F2-80F7-4667-B44C-681BFDDC767A}"/>
              </a:ext>
            </a:extLst>
          </p:cNvPr>
          <p:cNvPicPr>
            <a:picLocks noGrp="1" noChangeAspect="1"/>
          </p:cNvPicPr>
          <p:nvPr>
            <p:ph idx="1"/>
          </p:nvPr>
        </p:nvPicPr>
        <p:blipFill>
          <a:blip r:embed="rId2"/>
          <a:stretch>
            <a:fillRect/>
          </a:stretch>
        </p:blipFill>
        <p:spPr>
          <a:xfrm>
            <a:off x="94335" y="2161724"/>
            <a:ext cx="2476113" cy="1109568"/>
          </a:xfrm>
          <a:prstGeom prst="rect">
            <a:avLst/>
          </a:prstGeom>
        </p:spPr>
      </p:pic>
      <p:sp>
        <p:nvSpPr>
          <p:cNvPr id="4" name="Foliennummernplatzhalter 3">
            <a:extLst>
              <a:ext uri="{FF2B5EF4-FFF2-40B4-BE49-F238E27FC236}">
                <a16:creationId xmlns:a16="http://schemas.microsoft.com/office/drawing/2014/main" id="{CAE8695D-4EEC-405A-BC35-1F3406D65BBA}"/>
              </a:ext>
            </a:extLst>
          </p:cNvPr>
          <p:cNvSpPr>
            <a:spLocks noGrp="1"/>
          </p:cNvSpPr>
          <p:nvPr>
            <p:ph type="sldNum" sz="quarter" idx="10"/>
          </p:nvPr>
        </p:nvSpPr>
        <p:spPr/>
        <p:txBody>
          <a:bodyPr/>
          <a:lstStyle/>
          <a:p>
            <a:pPr>
              <a:defRPr/>
            </a:pPr>
            <a:fld id="{6F067FC2-DF9F-4844-9A1C-266158230ECF}" type="slidenum">
              <a:rPr lang="en-US" smtClean="0"/>
              <a:pPr>
                <a:defRPr/>
              </a:pPr>
              <a:t>14</a:t>
            </a:fld>
            <a:endParaRPr lang="en-US"/>
          </a:p>
        </p:txBody>
      </p:sp>
      <p:pic>
        <p:nvPicPr>
          <p:cNvPr id="6" name="Grafik 5">
            <a:extLst>
              <a:ext uri="{FF2B5EF4-FFF2-40B4-BE49-F238E27FC236}">
                <a16:creationId xmlns:a16="http://schemas.microsoft.com/office/drawing/2014/main" id="{646BD867-FA0E-4A05-BAA2-5A0389D150E3}"/>
              </a:ext>
            </a:extLst>
          </p:cNvPr>
          <p:cNvPicPr>
            <a:picLocks noChangeAspect="1"/>
          </p:cNvPicPr>
          <p:nvPr/>
        </p:nvPicPr>
        <p:blipFill>
          <a:blip r:embed="rId3"/>
          <a:stretch>
            <a:fillRect/>
          </a:stretch>
        </p:blipFill>
        <p:spPr>
          <a:xfrm>
            <a:off x="131547" y="3442784"/>
            <a:ext cx="2247543" cy="950022"/>
          </a:xfrm>
          <a:prstGeom prst="rect">
            <a:avLst/>
          </a:prstGeom>
        </p:spPr>
      </p:pic>
      <p:pic>
        <p:nvPicPr>
          <p:cNvPr id="8" name="Grafik 7">
            <a:extLst>
              <a:ext uri="{FF2B5EF4-FFF2-40B4-BE49-F238E27FC236}">
                <a16:creationId xmlns:a16="http://schemas.microsoft.com/office/drawing/2014/main" id="{B4152E06-BFE1-4997-8548-4956525C1CF8}"/>
              </a:ext>
            </a:extLst>
          </p:cNvPr>
          <p:cNvPicPr>
            <a:picLocks noChangeAspect="1"/>
          </p:cNvPicPr>
          <p:nvPr/>
        </p:nvPicPr>
        <p:blipFill>
          <a:blip r:embed="rId4"/>
          <a:stretch>
            <a:fillRect/>
          </a:stretch>
        </p:blipFill>
        <p:spPr>
          <a:xfrm>
            <a:off x="2655227" y="2161724"/>
            <a:ext cx="2309546" cy="1109567"/>
          </a:xfrm>
          <a:prstGeom prst="rect">
            <a:avLst/>
          </a:prstGeom>
        </p:spPr>
      </p:pic>
      <p:pic>
        <p:nvPicPr>
          <p:cNvPr id="9" name="Grafik 8">
            <a:extLst>
              <a:ext uri="{FF2B5EF4-FFF2-40B4-BE49-F238E27FC236}">
                <a16:creationId xmlns:a16="http://schemas.microsoft.com/office/drawing/2014/main" id="{CCECBC94-8E7D-46D5-974E-193702226B10}"/>
              </a:ext>
            </a:extLst>
          </p:cNvPr>
          <p:cNvPicPr>
            <a:picLocks noChangeAspect="1"/>
          </p:cNvPicPr>
          <p:nvPr/>
        </p:nvPicPr>
        <p:blipFill>
          <a:blip r:embed="rId5"/>
          <a:stretch>
            <a:fillRect/>
          </a:stretch>
        </p:blipFill>
        <p:spPr>
          <a:xfrm>
            <a:off x="2716994" y="3394867"/>
            <a:ext cx="2247542" cy="1109567"/>
          </a:xfrm>
          <a:prstGeom prst="rect">
            <a:avLst/>
          </a:prstGeom>
        </p:spPr>
      </p:pic>
      <p:pic>
        <p:nvPicPr>
          <p:cNvPr id="10" name="Grafik 9">
            <a:extLst>
              <a:ext uri="{FF2B5EF4-FFF2-40B4-BE49-F238E27FC236}">
                <a16:creationId xmlns:a16="http://schemas.microsoft.com/office/drawing/2014/main" id="{90C43ACE-89AE-40AC-A48D-FCE56DDB6ED4}"/>
              </a:ext>
            </a:extLst>
          </p:cNvPr>
          <p:cNvPicPr>
            <a:picLocks noChangeAspect="1"/>
          </p:cNvPicPr>
          <p:nvPr/>
        </p:nvPicPr>
        <p:blipFill>
          <a:blip r:embed="rId6"/>
          <a:stretch>
            <a:fillRect/>
          </a:stretch>
        </p:blipFill>
        <p:spPr>
          <a:xfrm>
            <a:off x="5116752" y="3377461"/>
            <a:ext cx="2371701" cy="950022"/>
          </a:xfrm>
          <a:prstGeom prst="rect">
            <a:avLst/>
          </a:prstGeom>
        </p:spPr>
      </p:pic>
      <p:pic>
        <p:nvPicPr>
          <p:cNvPr id="11" name="Grafik 10">
            <a:extLst>
              <a:ext uri="{FF2B5EF4-FFF2-40B4-BE49-F238E27FC236}">
                <a16:creationId xmlns:a16="http://schemas.microsoft.com/office/drawing/2014/main" id="{040E4EC0-DB44-4887-A06B-853A95CE5F9F}"/>
              </a:ext>
            </a:extLst>
          </p:cNvPr>
          <p:cNvPicPr>
            <a:picLocks noChangeAspect="1"/>
          </p:cNvPicPr>
          <p:nvPr/>
        </p:nvPicPr>
        <p:blipFill>
          <a:blip r:embed="rId7"/>
          <a:stretch>
            <a:fillRect/>
          </a:stretch>
        </p:blipFill>
        <p:spPr>
          <a:xfrm>
            <a:off x="5116752" y="2161724"/>
            <a:ext cx="2194153" cy="1140586"/>
          </a:xfrm>
          <a:prstGeom prst="rect">
            <a:avLst/>
          </a:prstGeom>
        </p:spPr>
      </p:pic>
    </p:spTree>
    <p:extLst>
      <p:ext uri="{BB962C8B-B14F-4D97-AF65-F5344CB8AC3E}">
        <p14:creationId xmlns:p14="http://schemas.microsoft.com/office/powerpoint/2010/main" val="40042749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CA65465C-00F9-4126-90E6-25B79FEC802B}"/>
              </a:ext>
            </a:extLst>
          </p:cNvPr>
          <p:cNvSpPr>
            <a:spLocks noGrp="1"/>
          </p:cNvSpPr>
          <p:nvPr>
            <p:ph type="sldNum" sz="quarter" idx="10"/>
          </p:nvPr>
        </p:nvSpPr>
        <p:spPr/>
        <p:txBody>
          <a:bodyPr/>
          <a:lstStyle/>
          <a:p>
            <a:pPr>
              <a:defRPr/>
            </a:pPr>
            <a:fld id="{6F067FC2-DF9F-4844-9A1C-266158230ECF}" type="slidenum">
              <a:rPr lang="en-US" smtClean="0"/>
              <a:pPr>
                <a:defRPr/>
              </a:pPr>
              <a:t>15</a:t>
            </a:fld>
            <a:endParaRPr lang="en-US"/>
          </a:p>
        </p:txBody>
      </p:sp>
      <p:pic>
        <p:nvPicPr>
          <p:cNvPr id="12" name="Grafik 11">
            <a:extLst>
              <a:ext uri="{FF2B5EF4-FFF2-40B4-BE49-F238E27FC236}">
                <a16:creationId xmlns:a16="http://schemas.microsoft.com/office/drawing/2014/main" id="{A71781A1-AAAE-418C-8066-A1695EADD708}"/>
              </a:ext>
            </a:extLst>
          </p:cNvPr>
          <p:cNvPicPr>
            <a:picLocks noChangeAspect="1"/>
          </p:cNvPicPr>
          <p:nvPr/>
        </p:nvPicPr>
        <p:blipFill>
          <a:blip r:embed="rId2"/>
          <a:stretch>
            <a:fillRect/>
          </a:stretch>
        </p:blipFill>
        <p:spPr>
          <a:xfrm>
            <a:off x="180569" y="1482987"/>
            <a:ext cx="2949208" cy="3289735"/>
          </a:xfrm>
          <a:prstGeom prst="rect">
            <a:avLst/>
          </a:prstGeom>
        </p:spPr>
      </p:pic>
      <p:pic>
        <p:nvPicPr>
          <p:cNvPr id="15" name="Grafik 14">
            <a:extLst>
              <a:ext uri="{FF2B5EF4-FFF2-40B4-BE49-F238E27FC236}">
                <a16:creationId xmlns:a16="http://schemas.microsoft.com/office/drawing/2014/main" id="{F03A3DDA-8BC5-4E2D-BB9B-12A59349A3D5}"/>
              </a:ext>
            </a:extLst>
          </p:cNvPr>
          <p:cNvPicPr>
            <a:picLocks noChangeAspect="1"/>
          </p:cNvPicPr>
          <p:nvPr/>
        </p:nvPicPr>
        <p:blipFill>
          <a:blip r:embed="rId3"/>
          <a:stretch>
            <a:fillRect/>
          </a:stretch>
        </p:blipFill>
        <p:spPr>
          <a:xfrm>
            <a:off x="3810000" y="1627705"/>
            <a:ext cx="2561063" cy="3310149"/>
          </a:xfrm>
          <a:prstGeom prst="rect">
            <a:avLst/>
          </a:prstGeom>
        </p:spPr>
      </p:pic>
      <p:pic>
        <p:nvPicPr>
          <p:cNvPr id="19" name="Grafik 18">
            <a:extLst>
              <a:ext uri="{FF2B5EF4-FFF2-40B4-BE49-F238E27FC236}">
                <a16:creationId xmlns:a16="http://schemas.microsoft.com/office/drawing/2014/main" id="{DE99B874-6DED-4911-A8A2-30CF3A5804EF}"/>
              </a:ext>
            </a:extLst>
          </p:cNvPr>
          <p:cNvPicPr>
            <a:picLocks noChangeAspect="1"/>
          </p:cNvPicPr>
          <p:nvPr/>
        </p:nvPicPr>
        <p:blipFill>
          <a:blip r:embed="rId4"/>
          <a:stretch>
            <a:fillRect/>
          </a:stretch>
        </p:blipFill>
        <p:spPr>
          <a:xfrm>
            <a:off x="4854008" y="4718962"/>
            <a:ext cx="2357521" cy="928895"/>
          </a:xfrm>
          <a:prstGeom prst="rect">
            <a:avLst/>
          </a:prstGeom>
        </p:spPr>
      </p:pic>
      <p:pic>
        <p:nvPicPr>
          <p:cNvPr id="21" name="Grafik 20">
            <a:extLst>
              <a:ext uri="{FF2B5EF4-FFF2-40B4-BE49-F238E27FC236}">
                <a16:creationId xmlns:a16="http://schemas.microsoft.com/office/drawing/2014/main" id="{37357B3F-60A8-45BE-AAB0-875DAE526293}"/>
              </a:ext>
            </a:extLst>
          </p:cNvPr>
          <p:cNvPicPr>
            <a:picLocks noChangeAspect="1"/>
          </p:cNvPicPr>
          <p:nvPr/>
        </p:nvPicPr>
        <p:blipFill>
          <a:blip r:embed="rId5"/>
          <a:stretch>
            <a:fillRect/>
          </a:stretch>
        </p:blipFill>
        <p:spPr>
          <a:xfrm>
            <a:off x="3958404" y="5013324"/>
            <a:ext cx="795918" cy="459614"/>
          </a:xfrm>
          <a:prstGeom prst="rect">
            <a:avLst/>
          </a:prstGeom>
        </p:spPr>
      </p:pic>
      <p:pic>
        <p:nvPicPr>
          <p:cNvPr id="23" name="Grafik 22">
            <a:extLst>
              <a:ext uri="{FF2B5EF4-FFF2-40B4-BE49-F238E27FC236}">
                <a16:creationId xmlns:a16="http://schemas.microsoft.com/office/drawing/2014/main" id="{22075B55-C47D-4DF2-BA2D-8D266865ED8D}"/>
              </a:ext>
            </a:extLst>
          </p:cNvPr>
          <p:cNvPicPr>
            <a:picLocks noChangeAspect="1"/>
          </p:cNvPicPr>
          <p:nvPr/>
        </p:nvPicPr>
        <p:blipFill>
          <a:blip r:embed="rId6"/>
          <a:stretch>
            <a:fillRect/>
          </a:stretch>
        </p:blipFill>
        <p:spPr>
          <a:xfrm>
            <a:off x="408471" y="4763686"/>
            <a:ext cx="1658222" cy="714877"/>
          </a:xfrm>
          <a:prstGeom prst="rect">
            <a:avLst/>
          </a:prstGeom>
        </p:spPr>
      </p:pic>
      <p:pic>
        <p:nvPicPr>
          <p:cNvPr id="25" name="Grafik 24">
            <a:extLst>
              <a:ext uri="{FF2B5EF4-FFF2-40B4-BE49-F238E27FC236}">
                <a16:creationId xmlns:a16="http://schemas.microsoft.com/office/drawing/2014/main" id="{497B8ED8-222A-4369-8F52-724ED16F76A0}"/>
              </a:ext>
            </a:extLst>
          </p:cNvPr>
          <p:cNvPicPr>
            <a:picLocks noChangeAspect="1"/>
          </p:cNvPicPr>
          <p:nvPr/>
        </p:nvPicPr>
        <p:blipFill>
          <a:blip r:embed="rId7"/>
          <a:stretch>
            <a:fillRect/>
          </a:stretch>
        </p:blipFill>
        <p:spPr>
          <a:xfrm>
            <a:off x="2230193" y="4888256"/>
            <a:ext cx="1033446" cy="590308"/>
          </a:xfrm>
          <a:prstGeom prst="rect">
            <a:avLst/>
          </a:prstGeom>
        </p:spPr>
      </p:pic>
      <p:sp>
        <p:nvSpPr>
          <p:cNvPr id="10" name="Rectangle 2">
            <a:extLst>
              <a:ext uri="{FF2B5EF4-FFF2-40B4-BE49-F238E27FC236}">
                <a16:creationId xmlns:a16="http://schemas.microsoft.com/office/drawing/2014/main" id="{250356DD-2B18-4C24-9DAC-F53B1197CB83}"/>
              </a:ext>
            </a:extLst>
          </p:cNvPr>
          <p:cNvSpPr txBox="1">
            <a:spLocks noChangeArrowheads="1"/>
          </p:cNvSpPr>
          <p:nvPr/>
        </p:nvSpPr>
        <p:spPr bwMode="auto">
          <a:xfrm>
            <a:off x="0" y="812305"/>
            <a:ext cx="7620000" cy="714877"/>
          </a:xfrm>
          <a:prstGeom prst="rect">
            <a:avLst/>
          </a:prstGeom>
          <a:solidFill>
            <a:srgbClr val="A80000"/>
          </a:solidFill>
          <a:ln>
            <a:noFill/>
          </a:ln>
        </p:spPr>
        <p:txBody>
          <a:bodyPr vert="horz" wrap="square" lIns="1188720" tIns="45720" rIns="274320" bIns="45720" numCol="1" anchor="ctr" anchorCtr="0" compatLnSpc="1">
            <a:prstTxWarp prst="textNoShape">
              <a:avLst/>
            </a:prstTxWarp>
          </a:bodyPr>
          <a:lstStyle>
            <a:lvl1pPr marL="0" indent="0">
              <a:defRPr sz="2000">
                <a:solidFill>
                  <a:schemeClr val="bg1"/>
                </a:solidFill>
                <a:latin typeface="+mj-lt"/>
                <a:ea typeface="+mj-ea"/>
                <a:cs typeface="+mj-cs"/>
              </a:defRPr>
            </a:lvl1pPr>
            <a:lvl2pPr>
              <a:defRPr sz="3000">
                <a:solidFill>
                  <a:schemeClr val="bg1"/>
                </a:solidFill>
                <a:latin typeface="Calibri" pitchFamily="34" charset="0"/>
              </a:defRPr>
            </a:lvl2pPr>
            <a:lvl3pPr>
              <a:defRPr sz="3000">
                <a:solidFill>
                  <a:schemeClr val="bg1"/>
                </a:solidFill>
                <a:latin typeface="Calibri" pitchFamily="34" charset="0"/>
              </a:defRPr>
            </a:lvl3pPr>
            <a:lvl4pPr>
              <a:defRPr sz="3000">
                <a:solidFill>
                  <a:schemeClr val="bg1"/>
                </a:solidFill>
                <a:latin typeface="Calibri" pitchFamily="34" charset="0"/>
              </a:defRPr>
            </a:lvl4pPr>
            <a:lvl5pPr>
              <a:defRPr sz="3000">
                <a:solidFill>
                  <a:schemeClr val="bg1"/>
                </a:solidFill>
                <a:latin typeface="Calibri" pitchFamily="34" charset="0"/>
              </a:defRPr>
            </a:lvl5pPr>
            <a:lvl6pPr marL="380985" fontAlgn="base">
              <a:spcBef>
                <a:spcPct val="0"/>
              </a:spcBef>
              <a:spcAft>
                <a:spcPct val="0"/>
              </a:spcAft>
              <a:defRPr sz="3000">
                <a:solidFill>
                  <a:schemeClr val="bg1"/>
                </a:solidFill>
                <a:latin typeface="Calibri" pitchFamily="34" charset="0"/>
              </a:defRPr>
            </a:lvl6pPr>
            <a:lvl7pPr marL="761970" fontAlgn="base">
              <a:spcBef>
                <a:spcPct val="0"/>
              </a:spcBef>
              <a:spcAft>
                <a:spcPct val="0"/>
              </a:spcAft>
              <a:defRPr sz="3000">
                <a:solidFill>
                  <a:schemeClr val="bg1"/>
                </a:solidFill>
                <a:latin typeface="Calibri" pitchFamily="34" charset="0"/>
              </a:defRPr>
            </a:lvl7pPr>
            <a:lvl8pPr marL="1142954" fontAlgn="base">
              <a:spcBef>
                <a:spcPct val="0"/>
              </a:spcBef>
              <a:spcAft>
                <a:spcPct val="0"/>
              </a:spcAft>
              <a:defRPr sz="3000">
                <a:solidFill>
                  <a:schemeClr val="bg1"/>
                </a:solidFill>
                <a:latin typeface="Calibri" pitchFamily="34" charset="0"/>
              </a:defRPr>
            </a:lvl8pPr>
            <a:lvl9pPr marL="1523939" fontAlgn="base">
              <a:spcBef>
                <a:spcPct val="0"/>
              </a:spcBef>
              <a:spcAft>
                <a:spcPct val="0"/>
              </a:spcAft>
              <a:defRPr sz="3000">
                <a:solidFill>
                  <a:schemeClr val="bg1"/>
                </a:solidFill>
                <a:latin typeface="Calibri" pitchFamily="34" charset="0"/>
              </a:defRPr>
            </a:lvl9pPr>
          </a:lstStyle>
          <a:p>
            <a:r>
              <a:rPr lang="en-US" altLang="de-DE" dirty="0" err="1"/>
              <a:t>Referenzen</a:t>
            </a:r>
            <a:endParaRPr lang="en-US" altLang="de-DE" dirty="0"/>
          </a:p>
        </p:txBody>
      </p:sp>
    </p:spTree>
    <p:extLst>
      <p:ext uri="{BB962C8B-B14F-4D97-AF65-F5344CB8AC3E}">
        <p14:creationId xmlns:p14="http://schemas.microsoft.com/office/powerpoint/2010/main" val="338806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noFill/>
          <a:extLst>
            <a:ext uri="{909E8E84-426E-40DD-AFC4-6F175D3DCCD1}">
              <a14:hiddenFill xmlns:a14="http://schemas.microsoft.com/office/drawing/2010/main">
                <a:solidFill>
                  <a:srgbClr val="880D1E"/>
                </a:solidFill>
              </a14:hiddenFill>
            </a:ext>
          </a:extLst>
        </p:spPr>
        <p:txBody>
          <a:bodyPr/>
          <a:lstStyle/>
          <a:p>
            <a:pPr eaLnBrk="1" hangingPunct="1"/>
            <a:r>
              <a:rPr lang="en-US" altLang="de-DE" sz="2250"/>
              <a:t>Referenzen - Projekte</a:t>
            </a:r>
          </a:p>
        </p:txBody>
      </p:sp>
      <p:sp>
        <p:nvSpPr>
          <p:cNvPr id="31747" name="Rectangle 3"/>
          <p:cNvSpPr>
            <a:spLocks noGrp="1" noChangeArrowheads="1"/>
          </p:cNvSpPr>
          <p:nvPr>
            <p:ph type="body" idx="1"/>
          </p:nvPr>
        </p:nvSpPr>
        <p:spPr>
          <a:xfrm>
            <a:off x="480060" y="1891771"/>
            <a:ext cx="3923369" cy="3092979"/>
          </a:xfrm>
        </p:spPr>
        <p:txBody>
          <a:bodyPr/>
          <a:lstStyle/>
          <a:p>
            <a:pPr eaLnBrk="1" hangingPunct="1">
              <a:spcBef>
                <a:spcPts val="500"/>
              </a:spcBef>
            </a:pPr>
            <a:r>
              <a:rPr lang="de-DE" altLang="de-DE" sz="1200" b="1" dirty="0"/>
              <a:t>n-</a:t>
            </a:r>
            <a:r>
              <a:rPr lang="de-DE" altLang="de-DE" sz="1200" b="1" dirty="0" err="1"/>
              <a:t>tv</a:t>
            </a:r>
            <a:r>
              <a:rPr lang="de-DE" altLang="de-DE" sz="1200" b="1" dirty="0"/>
              <a:t> Nachrichtenfernsehen -GB Backbone</a:t>
            </a:r>
          </a:p>
          <a:p>
            <a:pPr eaLnBrk="1" hangingPunct="1">
              <a:spcBef>
                <a:spcPts val="500"/>
              </a:spcBef>
            </a:pPr>
            <a:r>
              <a:rPr lang="de-DE" altLang="de-DE" sz="1200" b="1" dirty="0"/>
              <a:t>Phillip Morris - Backbone New Topologie</a:t>
            </a:r>
          </a:p>
          <a:p>
            <a:pPr eaLnBrk="1" hangingPunct="1">
              <a:spcBef>
                <a:spcPts val="500"/>
              </a:spcBef>
            </a:pPr>
            <a:r>
              <a:rPr lang="de-DE" altLang="de-DE" sz="1200" b="1" dirty="0"/>
              <a:t>Berlin Chemie – Migration Gigabit Ethernet</a:t>
            </a:r>
          </a:p>
          <a:p>
            <a:pPr eaLnBrk="1" hangingPunct="1">
              <a:spcBef>
                <a:spcPts val="500"/>
              </a:spcBef>
            </a:pPr>
            <a:r>
              <a:rPr lang="de-DE" altLang="de-DE" sz="1200" b="1" dirty="0"/>
              <a:t>Olympiastadion Berlin – Multiservicenetzwerk</a:t>
            </a:r>
          </a:p>
          <a:p>
            <a:pPr eaLnBrk="1" hangingPunct="1">
              <a:spcBef>
                <a:spcPts val="500"/>
              </a:spcBef>
            </a:pPr>
            <a:r>
              <a:rPr lang="de-DE" altLang="de-DE" sz="1200" b="1" dirty="0"/>
              <a:t>Kreissparkasse Halle – Gigabit Ethernet / RZ II</a:t>
            </a:r>
          </a:p>
          <a:p>
            <a:pPr eaLnBrk="1" hangingPunct="1">
              <a:spcBef>
                <a:spcPts val="500"/>
              </a:spcBef>
            </a:pPr>
            <a:r>
              <a:rPr lang="de-DE" altLang="de-DE" sz="1200" b="1" dirty="0"/>
              <a:t>Verlag Der Tagesspiegel – VoIP Migration </a:t>
            </a:r>
          </a:p>
          <a:p>
            <a:pPr eaLnBrk="1" hangingPunct="1">
              <a:spcBef>
                <a:spcPts val="500"/>
              </a:spcBef>
            </a:pPr>
            <a:r>
              <a:rPr lang="de-DE" altLang="de-DE" sz="1200" b="1" dirty="0"/>
              <a:t>Fraunhofer Gesellschaft – 3 Rechenzentren </a:t>
            </a:r>
          </a:p>
          <a:p>
            <a:pPr eaLnBrk="1" hangingPunct="1">
              <a:spcBef>
                <a:spcPts val="500"/>
              </a:spcBef>
            </a:pPr>
            <a:r>
              <a:rPr lang="de-DE" altLang="de-DE" sz="1200" b="1" dirty="0"/>
              <a:t>Hochschule für Technik und Wirtschaft  – RZ</a:t>
            </a:r>
          </a:p>
          <a:p>
            <a:pPr eaLnBrk="1" hangingPunct="1">
              <a:spcBef>
                <a:spcPts val="500"/>
              </a:spcBef>
            </a:pPr>
            <a:r>
              <a:rPr lang="de-DE" altLang="de-DE" sz="1200" b="1" dirty="0"/>
              <a:t>ITZ Bunde – RZ</a:t>
            </a:r>
          </a:p>
          <a:p>
            <a:pPr eaLnBrk="1" hangingPunct="1">
              <a:spcBef>
                <a:spcPts val="500"/>
              </a:spcBef>
            </a:pPr>
            <a:r>
              <a:rPr lang="de-DE" altLang="de-DE" sz="1200" b="1" dirty="0"/>
              <a:t>TU Berlin – Office Verkabelung</a:t>
            </a:r>
          </a:p>
          <a:p>
            <a:pPr eaLnBrk="1" hangingPunct="1">
              <a:spcBef>
                <a:spcPts val="500"/>
              </a:spcBef>
            </a:pPr>
            <a:r>
              <a:rPr lang="de-DE" altLang="de-DE" sz="1200" b="1" dirty="0"/>
              <a:t>ATB Institut – RZ</a:t>
            </a:r>
          </a:p>
          <a:p>
            <a:pPr eaLnBrk="1" hangingPunct="1">
              <a:spcBef>
                <a:spcPts val="500"/>
              </a:spcBef>
            </a:pPr>
            <a:r>
              <a:rPr lang="de-DE" altLang="de-DE" sz="1200" b="1" dirty="0"/>
              <a:t>DKB – RZ</a:t>
            </a:r>
          </a:p>
          <a:p>
            <a:pPr eaLnBrk="1" hangingPunct="1">
              <a:spcBef>
                <a:spcPts val="500"/>
              </a:spcBef>
            </a:pPr>
            <a:r>
              <a:rPr lang="de-DE" altLang="de-DE" sz="1200" b="1" dirty="0"/>
              <a:t>KFW – Zutrittskontrolle</a:t>
            </a:r>
          </a:p>
          <a:p>
            <a:pPr eaLnBrk="1" hangingPunct="1">
              <a:spcBef>
                <a:spcPts val="500"/>
              </a:spcBef>
            </a:pPr>
            <a:r>
              <a:rPr lang="de-DE" altLang="de-DE" sz="1200" b="1" dirty="0"/>
              <a:t>BVG – Loadbalancer</a:t>
            </a:r>
          </a:p>
          <a:p>
            <a:pPr eaLnBrk="1" hangingPunct="1">
              <a:spcBef>
                <a:spcPts val="500"/>
              </a:spcBef>
            </a:pPr>
            <a:r>
              <a:rPr lang="de-DE" altLang="de-DE" sz="1200" b="1" dirty="0"/>
              <a:t>Charité – Campus Verkabelung</a:t>
            </a:r>
          </a:p>
          <a:p>
            <a:pPr eaLnBrk="1" hangingPunct="1">
              <a:spcBef>
                <a:spcPts val="500"/>
              </a:spcBef>
              <a:buNone/>
            </a:pPr>
            <a:endParaRPr lang="de-DE" altLang="de-DE" sz="1200" b="1" dirty="0"/>
          </a:p>
          <a:p>
            <a:pPr eaLnBrk="1" hangingPunct="1">
              <a:spcBef>
                <a:spcPts val="500"/>
              </a:spcBef>
            </a:pPr>
            <a:endParaRPr lang="de-DE" altLang="de-DE" sz="1200" b="1" dirty="0"/>
          </a:p>
          <a:p>
            <a:pPr marL="1251429" lvl="4" indent="0" eaLnBrk="1" hangingPunct="1">
              <a:buNone/>
            </a:pPr>
            <a:endParaRPr lang="de-DE" altLang="de-DE" sz="1200" b="1" dirty="0"/>
          </a:p>
        </p:txBody>
      </p:sp>
      <p:sp>
        <p:nvSpPr>
          <p:cNvPr id="12" name="Titel 1"/>
          <p:cNvSpPr txBox="1">
            <a:spLocks/>
          </p:cNvSpPr>
          <p:nvPr/>
        </p:nvSpPr>
        <p:spPr bwMode="auto">
          <a:xfrm>
            <a:off x="0" y="1168136"/>
            <a:ext cx="7620000" cy="635000"/>
          </a:xfrm>
          <a:prstGeom prst="rect">
            <a:avLst/>
          </a:prstGeom>
          <a:solidFill>
            <a:srgbClr val="A8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90600" tIns="38100" rIns="228600" bIns="38100" numCol="1" anchor="ctr" anchorCtr="0" compatLnSpc="1">
            <a:prstTxWarp prst="textNoShape">
              <a:avLst/>
            </a:prstTxWarp>
          </a:bodyPr>
          <a:lstStyle>
            <a:defPPr>
              <a:defRPr lang="en-US"/>
            </a:defPPr>
            <a:lvl1pPr>
              <a:defRPr sz="2800">
                <a:solidFill>
                  <a:schemeClr val="bg1"/>
                </a:solidFill>
                <a:latin typeface="+mj-lt"/>
                <a:ea typeface="+mj-ea"/>
                <a:cs typeface="+mj-cs"/>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de-DE" altLang="de-DE" sz="2000" dirty="0"/>
              <a:t>Referenzen</a:t>
            </a:r>
            <a:endParaRPr lang="de-DE" sz="2000" dirty="0"/>
          </a:p>
        </p:txBody>
      </p:sp>
      <p:sp>
        <p:nvSpPr>
          <p:cNvPr id="31750" name="Foliennummernplatzhalter 1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619100" indent="-238115">
              <a:defRPr>
                <a:solidFill>
                  <a:schemeClr val="tx1"/>
                </a:solidFill>
                <a:latin typeface="Arial" charset="0"/>
                <a:cs typeface="Arial" charset="0"/>
              </a:defRPr>
            </a:lvl2pPr>
            <a:lvl3pPr marL="952462" indent="-190492">
              <a:defRPr>
                <a:solidFill>
                  <a:schemeClr val="tx1"/>
                </a:solidFill>
                <a:latin typeface="Arial" charset="0"/>
                <a:cs typeface="Arial" charset="0"/>
              </a:defRPr>
            </a:lvl3pPr>
            <a:lvl4pPr marL="1333447" indent="-190492">
              <a:defRPr>
                <a:solidFill>
                  <a:schemeClr val="tx1"/>
                </a:solidFill>
                <a:latin typeface="Arial" charset="0"/>
                <a:cs typeface="Arial" charset="0"/>
              </a:defRPr>
            </a:lvl4pPr>
            <a:lvl5pPr marL="1714431" indent="-190492">
              <a:defRPr>
                <a:solidFill>
                  <a:schemeClr val="tx1"/>
                </a:solidFill>
                <a:latin typeface="Arial" charset="0"/>
                <a:cs typeface="Arial" charset="0"/>
              </a:defRPr>
            </a:lvl5pPr>
            <a:lvl6pPr marL="2095416" indent="-190492" eaLnBrk="0" fontAlgn="base" hangingPunct="0">
              <a:spcBef>
                <a:spcPct val="0"/>
              </a:spcBef>
              <a:spcAft>
                <a:spcPct val="0"/>
              </a:spcAft>
              <a:defRPr>
                <a:solidFill>
                  <a:schemeClr val="tx1"/>
                </a:solidFill>
                <a:latin typeface="Arial" charset="0"/>
                <a:cs typeface="Arial" charset="0"/>
              </a:defRPr>
            </a:lvl6pPr>
            <a:lvl7pPr marL="2476401" indent="-190492" eaLnBrk="0" fontAlgn="base" hangingPunct="0">
              <a:spcBef>
                <a:spcPct val="0"/>
              </a:spcBef>
              <a:spcAft>
                <a:spcPct val="0"/>
              </a:spcAft>
              <a:defRPr>
                <a:solidFill>
                  <a:schemeClr val="tx1"/>
                </a:solidFill>
                <a:latin typeface="Arial" charset="0"/>
                <a:cs typeface="Arial" charset="0"/>
              </a:defRPr>
            </a:lvl7pPr>
            <a:lvl8pPr marL="2857386" indent="-190492" eaLnBrk="0" fontAlgn="base" hangingPunct="0">
              <a:spcBef>
                <a:spcPct val="0"/>
              </a:spcBef>
              <a:spcAft>
                <a:spcPct val="0"/>
              </a:spcAft>
              <a:defRPr>
                <a:solidFill>
                  <a:schemeClr val="tx1"/>
                </a:solidFill>
                <a:latin typeface="Arial" charset="0"/>
                <a:cs typeface="Arial" charset="0"/>
              </a:defRPr>
            </a:lvl8pPr>
            <a:lvl9pPr marL="3238370" indent="-190492" eaLnBrk="0" fontAlgn="base" hangingPunct="0">
              <a:spcBef>
                <a:spcPct val="0"/>
              </a:spcBef>
              <a:spcAft>
                <a:spcPct val="0"/>
              </a:spcAft>
              <a:defRPr>
                <a:solidFill>
                  <a:schemeClr val="tx1"/>
                </a:solidFill>
                <a:latin typeface="Arial" charset="0"/>
                <a:cs typeface="Arial" charset="0"/>
              </a:defRPr>
            </a:lvl9pPr>
          </a:lstStyle>
          <a:p>
            <a:fld id="{4C547F2E-1E73-4BFB-A183-9920724B5602}" type="slidenum">
              <a:rPr lang="en-US" altLang="de-DE" smtClean="0">
                <a:solidFill>
                  <a:srgbClr val="595959"/>
                </a:solidFill>
                <a:latin typeface="Calibri" pitchFamily="34" charset="0"/>
              </a:rPr>
              <a:pPr/>
              <a:t>16</a:t>
            </a:fld>
            <a:endParaRPr lang="en-US" altLang="de-DE">
              <a:solidFill>
                <a:srgbClr val="595959"/>
              </a:solidFill>
              <a:latin typeface="Calibri" pitchFamily="34" charset="0"/>
            </a:endParaRPr>
          </a:p>
        </p:txBody>
      </p:sp>
      <p:pic>
        <p:nvPicPr>
          <p:cNvPr id="31752" name="Grafik 8" descr="image_filename_1311088776.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45266" y="2308552"/>
            <a:ext cx="1375833" cy="273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18" descr="http://www.onlinezeitung.co/fileadmin/media/pics/ntv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0435" y="1862067"/>
            <a:ext cx="739511" cy="361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a:extLst>
              <a:ext uri="{FF2B5EF4-FFF2-40B4-BE49-F238E27FC236}">
                <a16:creationId xmlns:a16="http://schemas.microsoft.com/office/drawing/2014/main" id="{8B3E2F8B-B04D-4ECB-88DF-22390F8C87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3580" y="1823967"/>
            <a:ext cx="1363980" cy="1363980"/>
          </a:xfrm>
          <a:prstGeom prst="rect">
            <a:avLst/>
          </a:prstGeom>
        </p:spPr>
      </p:pic>
      <p:pic>
        <p:nvPicPr>
          <p:cNvPr id="15" name="Inhaltsplatzhalter 3" descr="Tagesspiegel.jpg">
            <a:extLst>
              <a:ext uri="{FF2B5EF4-FFF2-40B4-BE49-F238E27FC236}">
                <a16:creationId xmlns:a16="http://schemas.microsoft.com/office/drawing/2014/main" id="{8F8359BB-80D9-4074-B2C3-D90D4D1B7EE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74320" y="1937738"/>
            <a:ext cx="1279260" cy="244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4">
            <a:extLst>
              <a:ext uri="{FF2B5EF4-FFF2-40B4-BE49-F238E27FC236}">
                <a16:creationId xmlns:a16="http://schemas.microsoft.com/office/drawing/2014/main" id="{CAEC17D0-2960-4F30-924E-B80C2B3B57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17612" y="4106893"/>
            <a:ext cx="584372" cy="429503"/>
          </a:xfrm>
          <a:prstGeom prst="rect">
            <a:avLst/>
          </a:prstGeom>
        </p:spPr>
      </p:pic>
      <p:pic>
        <p:nvPicPr>
          <p:cNvPr id="6" name="Grafik 5">
            <a:extLst>
              <a:ext uri="{FF2B5EF4-FFF2-40B4-BE49-F238E27FC236}">
                <a16:creationId xmlns:a16="http://schemas.microsoft.com/office/drawing/2014/main" id="{114C550A-798A-4C51-8F7C-C9B89CD1C937}"/>
              </a:ext>
            </a:extLst>
          </p:cNvPr>
          <p:cNvPicPr>
            <a:picLocks noChangeAspect="1"/>
          </p:cNvPicPr>
          <p:nvPr/>
        </p:nvPicPr>
        <p:blipFill>
          <a:blip r:embed="rId7"/>
          <a:stretch>
            <a:fillRect/>
          </a:stretch>
        </p:blipFill>
        <p:spPr>
          <a:xfrm>
            <a:off x="5706079" y="3012384"/>
            <a:ext cx="1387181" cy="685664"/>
          </a:xfrm>
          <a:prstGeom prst="rect">
            <a:avLst/>
          </a:prstGeom>
        </p:spPr>
      </p:pic>
      <p:pic>
        <p:nvPicPr>
          <p:cNvPr id="8" name="Grafik 7">
            <a:extLst>
              <a:ext uri="{FF2B5EF4-FFF2-40B4-BE49-F238E27FC236}">
                <a16:creationId xmlns:a16="http://schemas.microsoft.com/office/drawing/2014/main" id="{720AC251-AED6-4A23-A1B6-8F37ECE21B1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06079" y="3554240"/>
            <a:ext cx="1423067" cy="424952"/>
          </a:xfrm>
          <a:prstGeom prst="rect">
            <a:avLst/>
          </a:prstGeom>
        </p:spPr>
      </p:pic>
      <p:pic>
        <p:nvPicPr>
          <p:cNvPr id="9" name="Grafik 8">
            <a:extLst>
              <a:ext uri="{FF2B5EF4-FFF2-40B4-BE49-F238E27FC236}">
                <a16:creationId xmlns:a16="http://schemas.microsoft.com/office/drawing/2014/main" id="{71E7A326-B0EC-4191-AB3D-27C0F73A910F}"/>
              </a:ext>
            </a:extLst>
          </p:cNvPr>
          <p:cNvPicPr>
            <a:picLocks noChangeAspect="1"/>
          </p:cNvPicPr>
          <p:nvPr/>
        </p:nvPicPr>
        <p:blipFill>
          <a:blip r:embed="rId9"/>
          <a:stretch>
            <a:fillRect/>
          </a:stretch>
        </p:blipFill>
        <p:spPr>
          <a:xfrm>
            <a:off x="5783580" y="4072373"/>
            <a:ext cx="520119" cy="534566"/>
          </a:xfrm>
          <a:prstGeom prst="rect">
            <a:avLst/>
          </a:prstGeom>
        </p:spPr>
      </p:pic>
      <p:pic>
        <p:nvPicPr>
          <p:cNvPr id="14" name="Grafik 13">
            <a:extLst>
              <a:ext uri="{FF2B5EF4-FFF2-40B4-BE49-F238E27FC236}">
                <a16:creationId xmlns:a16="http://schemas.microsoft.com/office/drawing/2014/main" id="{2CAFE86F-7002-4798-81D8-181A6DBB997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46414" y="3117515"/>
            <a:ext cx="1446248" cy="723124"/>
          </a:xfrm>
          <a:prstGeom prst="rect">
            <a:avLst/>
          </a:prstGeom>
        </p:spPr>
      </p:pic>
      <p:pic>
        <p:nvPicPr>
          <p:cNvPr id="25" name="Picture 20" descr="http://www.tracs.net/easd5k_berlin/resources/olympiastadion.logo.jpg">
            <a:extLst>
              <a:ext uri="{FF2B5EF4-FFF2-40B4-BE49-F238E27FC236}">
                <a16:creationId xmlns:a16="http://schemas.microsoft.com/office/drawing/2014/main" id="{89ACCEC4-2842-44A1-A2C5-5CC2F5FDA0F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96265" y="2652409"/>
            <a:ext cx="1132417" cy="55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rafik 7" descr="fraunhofer_gesellschaft.jpg">
            <a:extLst>
              <a:ext uri="{FF2B5EF4-FFF2-40B4-BE49-F238E27FC236}">
                <a16:creationId xmlns:a16="http://schemas.microsoft.com/office/drawing/2014/main" id="{7B371097-2473-4F33-B484-627078B9D3B7}"/>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06079" y="2763229"/>
            <a:ext cx="1404938" cy="345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rafik 17">
            <a:extLst>
              <a:ext uri="{FF2B5EF4-FFF2-40B4-BE49-F238E27FC236}">
                <a16:creationId xmlns:a16="http://schemas.microsoft.com/office/drawing/2014/main" id="{63007D0D-0763-461D-9DB7-AB161E3ABE9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96265" y="4205621"/>
            <a:ext cx="1189304" cy="661550"/>
          </a:xfrm>
          <a:prstGeom prst="rect">
            <a:avLst/>
          </a:prstGeom>
        </p:spPr>
      </p:pic>
      <p:pic>
        <p:nvPicPr>
          <p:cNvPr id="30" name="Grafik 29">
            <a:extLst>
              <a:ext uri="{FF2B5EF4-FFF2-40B4-BE49-F238E27FC236}">
                <a16:creationId xmlns:a16="http://schemas.microsoft.com/office/drawing/2014/main" id="{F42EEEC1-4F58-402B-A5C6-66C7521BB0E8}"/>
              </a:ext>
            </a:extLst>
          </p:cNvPr>
          <p:cNvPicPr>
            <a:picLocks noChangeAspect="1"/>
          </p:cNvPicPr>
          <p:nvPr/>
        </p:nvPicPr>
        <p:blipFill>
          <a:blip r:embed="rId14"/>
          <a:stretch>
            <a:fillRect/>
          </a:stretch>
        </p:blipFill>
        <p:spPr>
          <a:xfrm>
            <a:off x="4350293" y="3743768"/>
            <a:ext cx="928820" cy="568383"/>
          </a:xfrm>
          <a:prstGeom prst="rect">
            <a:avLst/>
          </a:prstGeom>
        </p:spPr>
      </p:pic>
      <p:pic>
        <p:nvPicPr>
          <p:cNvPr id="20" name="Grafik 19">
            <a:extLst>
              <a:ext uri="{FF2B5EF4-FFF2-40B4-BE49-F238E27FC236}">
                <a16:creationId xmlns:a16="http://schemas.microsoft.com/office/drawing/2014/main" id="{EA984441-9380-48FA-8BBF-08BAE1E1C8B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483586" y="4781497"/>
            <a:ext cx="710714" cy="240976"/>
          </a:xfrm>
          <a:prstGeom prst="rect">
            <a:avLst/>
          </a:prstGeom>
        </p:spPr>
      </p:pic>
      <p:pic>
        <p:nvPicPr>
          <p:cNvPr id="21" name="Grafik 20">
            <a:extLst>
              <a:ext uri="{FF2B5EF4-FFF2-40B4-BE49-F238E27FC236}">
                <a16:creationId xmlns:a16="http://schemas.microsoft.com/office/drawing/2014/main" id="{C03F51CD-A1C1-4DB6-B932-A2F6338FC94B}"/>
              </a:ext>
            </a:extLst>
          </p:cNvPr>
          <p:cNvPicPr>
            <a:picLocks noChangeAspect="1"/>
          </p:cNvPicPr>
          <p:nvPr/>
        </p:nvPicPr>
        <p:blipFill>
          <a:blip r:embed="rId16"/>
          <a:stretch>
            <a:fillRect/>
          </a:stretch>
        </p:blipFill>
        <p:spPr>
          <a:xfrm>
            <a:off x="5862765" y="4700120"/>
            <a:ext cx="1091565" cy="378304"/>
          </a:xfrm>
          <a:prstGeom prst="rect">
            <a:avLst/>
          </a:prstGeom>
        </p:spPr>
      </p:pic>
      <p:pic>
        <p:nvPicPr>
          <p:cNvPr id="23" name="Grafik 22">
            <a:extLst>
              <a:ext uri="{FF2B5EF4-FFF2-40B4-BE49-F238E27FC236}">
                <a16:creationId xmlns:a16="http://schemas.microsoft.com/office/drawing/2014/main" id="{7E3669FF-EB6C-4849-89D1-DE1029134FB9}"/>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341112" y="5142546"/>
            <a:ext cx="947181" cy="349273"/>
          </a:xfrm>
          <a:prstGeom prst="rect">
            <a:avLst/>
          </a:prstGeom>
        </p:spPr>
      </p:pic>
      <p:pic>
        <p:nvPicPr>
          <p:cNvPr id="24" name="Grafik 23">
            <a:extLst>
              <a:ext uri="{FF2B5EF4-FFF2-40B4-BE49-F238E27FC236}">
                <a16:creationId xmlns:a16="http://schemas.microsoft.com/office/drawing/2014/main" id="{91D0567F-3F99-4AE1-87A3-5A252F37E7D1}"/>
              </a:ext>
            </a:extLst>
          </p:cNvPr>
          <p:cNvPicPr>
            <a:picLocks noChangeAspect="1"/>
          </p:cNvPicPr>
          <p:nvPr/>
        </p:nvPicPr>
        <p:blipFill>
          <a:blip r:embed="rId19"/>
          <a:stretch>
            <a:fillRect/>
          </a:stretch>
        </p:blipFill>
        <p:spPr>
          <a:xfrm>
            <a:off x="5706079" y="5163435"/>
            <a:ext cx="1567684" cy="243673"/>
          </a:xfrm>
          <a:prstGeom prst="rect">
            <a:avLst/>
          </a:prstGeom>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Spruchprojek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481" y="592667"/>
            <a:ext cx="1985165"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012" name="Group 4"/>
          <p:cNvGrpSpPr>
            <a:grpSpLocks/>
          </p:cNvGrpSpPr>
          <p:nvPr/>
        </p:nvGrpSpPr>
        <p:grpSpPr bwMode="auto">
          <a:xfrm>
            <a:off x="0" y="476250"/>
            <a:ext cx="1323" cy="369332"/>
            <a:chOff x="0" y="0"/>
            <a:chExt cx="1080" cy="442532"/>
          </a:xfrm>
        </p:grpSpPr>
        <p:sp>
          <p:nvSpPr>
            <p:cNvPr id="43016" name="Rectangle 5"/>
            <p:cNvSpPr>
              <a:spLocks noChangeArrowheads="1"/>
            </p:cNvSpPr>
            <p:nvPr/>
          </p:nvSpPr>
          <p:spPr bwMode="auto">
            <a:xfrm>
              <a:off x="0" y="0"/>
              <a:ext cx="1080" cy="442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de-DE" altLang="de-DE"/>
            </a:p>
          </p:txBody>
        </p:sp>
        <p:grpSp>
          <p:nvGrpSpPr>
            <p:cNvPr id="43017" name="Group 6"/>
            <p:cNvGrpSpPr>
              <a:grpSpLocks/>
            </p:cNvGrpSpPr>
            <p:nvPr/>
          </p:nvGrpSpPr>
          <p:grpSpPr bwMode="auto">
            <a:xfrm>
              <a:off x="0" y="0"/>
              <a:ext cx="1080" cy="442532"/>
              <a:chOff x="0" y="0"/>
              <a:chExt cx="1080" cy="442532"/>
            </a:xfrm>
          </p:grpSpPr>
          <p:sp>
            <p:nvSpPr>
              <p:cNvPr id="43018" name="Rectangle 7"/>
              <p:cNvSpPr>
                <a:spLocks noChangeArrowheads="1"/>
              </p:cNvSpPr>
              <p:nvPr/>
            </p:nvSpPr>
            <p:spPr bwMode="auto">
              <a:xfrm>
                <a:off x="0" y="0"/>
                <a:ext cx="1080" cy="0"/>
              </a:xfrm>
              <a:prstGeom prst="rect">
                <a:avLst/>
              </a:prstGeom>
              <a:solidFill>
                <a:srgbClr val="F1F6E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de-DE" altLang="de-DE"/>
              </a:p>
            </p:txBody>
          </p:sp>
          <p:sp>
            <p:nvSpPr>
              <p:cNvPr id="43019" name="Rectangle 8"/>
              <p:cNvSpPr>
                <a:spLocks noChangeArrowheads="1"/>
              </p:cNvSpPr>
              <p:nvPr/>
            </p:nvSpPr>
            <p:spPr bwMode="auto">
              <a:xfrm>
                <a:off x="0" y="0"/>
                <a:ext cx="1080" cy="442532"/>
              </a:xfrm>
              <a:prstGeom prst="rect">
                <a:avLst/>
              </a:prstGeom>
              <a:solidFill>
                <a:srgbClr val="F1F6E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de-DE" altLang="de-DE"/>
              </a:p>
            </p:txBody>
          </p:sp>
        </p:grpSp>
      </p:grpSp>
      <p:sp>
        <p:nvSpPr>
          <p:cNvPr id="43013" name="Rectangle 20"/>
          <p:cNvSpPr>
            <a:spLocks noChangeArrowheads="1"/>
          </p:cNvSpPr>
          <p:nvPr/>
        </p:nvSpPr>
        <p:spPr bwMode="auto">
          <a:xfrm>
            <a:off x="529167" y="2160324"/>
            <a:ext cx="3951654" cy="268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536" tIns="33768" rIns="67536" bIns="33768">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de-DE" altLang="de-DE" sz="1000" dirty="0">
                <a:latin typeface="Verdana" pitchFamily="34" charset="0"/>
              </a:rPr>
              <a:t>Ansprechpartner:</a:t>
            </a:r>
          </a:p>
          <a:p>
            <a:pPr eaLnBrk="1" hangingPunct="1"/>
            <a:endParaRPr lang="de-DE" altLang="de-DE" sz="1000" dirty="0">
              <a:latin typeface="Verdana" pitchFamily="34" charset="0"/>
            </a:endParaRPr>
          </a:p>
          <a:p>
            <a:pPr eaLnBrk="1" hangingPunct="1"/>
            <a:r>
              <a:rPr lang="de-DE" altLang="de-DE" sz="1000" dirty="0">
                <a:latin typeface="Verdana" pitchFamily="34" charset="0"/>
              </a:rPr>
              <a:t>Herr Torsten Müller, Herr Jörg Schimke</a:t>
            </a:r>
          </a:p>
          <a:p>
            <a:pPr eaLnBrk="1" hangingPunct="1"/>
            <a:endParaRPr lang="de-DE" altLang="de-DE" sz="1000" dirty="0">
              <a:latin typeface="Verdana" pitchFamily="34" charset="0"/>
            </a:endParaRPr>
          </a:p>
          <a:p>
            <a:pPr eaLnBrk="1" hangingPunct="1"/>
            <a:r>
              <a:rPr lang="de-DE" altLang="de-DE" sz="1000" dirty="0">
                <a:latin typeface="Verdana" pitchFamily="34" charset="0"/>
              </a:rPr>
              <a:t>Geschäftsführer</a:t>
            </a:r>
          </a:p>
          <a:p>
            <a:pPr eaLnBrk="1" hangingPunct="1"/>
            <a:r>
              <a:rPr lang="de-DE" altLang="de-DE" sz="1000" dirty="0">
                <a:latin typeface="Verdana" pitchFamily="34" charset="0"/>
              </a:rPr>
              <a:t> </a:t>
            </a:r>
          </a:p>
          <a:p>
            <a:pPr eaLnBrk="1" hangingPunct="1"/>
            <a:r>
              <a:rPr lang="de-DE" altLang="de-DE" sz="1000" dirty="0">
                <a:latin typeface="Verdana" pitchFamily="34" charset="0"/>
              </a:rPr>
              <a:t>plan b digitation GmbH,</a:t>
            </a:r>
          </a:p>
          <a:p>
            <a:pPr eaLnBrk="1" hangingPunct="1"/>
            <a:r>
              <a:rPr lang="de-DE" altLang="de-DE" sz="1000" dirty="0">
                <a:latin typeface="Verdana" pitchFamily="34" charset="0"/>
              </a:rPr>
              <a:t>Ingenieurbüro für Innovative Technologien und Produkte</a:t>
            </a:r>
          </a:p>
          <a:p>
            <a:pPr eaLnBrk="1" hangingPunct="1"/>
            <a:r>
              <a:rPr lang="de-DE" altLang="de-DE" sz="1000" dirty="0">
                <a:latin typeface="Verdana" pitchFamily="34" charset="0"/>
              </a:rPr>
              <a:t>Beratungs- und Planungsunternehmen für IT-, Multimedia- und Netzwerklösungen</a:t>
            </a:r>
          </a:p>
          <a:p>
            <a:pPr eaLnBrk="1" hangingPunct="1"/>
            <a:r>
              <a:rPr lang="de-DE" altLang="de-DE" sz="1000" dirty="0">
                <a:latin typeface="Verdana" pitchFamily="34" charset="0"/>
              </a:rPr>
              <a:t> </a:t>
            </a:r>
          </a:p>
          <a:p>
            <a:pPr eaLnBrk="1" hangingPunct="1"/>
            <a:r>
              <a:rPr lang="de-DE" altLang="de-DE" sz="1000" dirty="0">
                <a:latin typeface="Verdana" pitchFamily="34" charset="0"/>
              </a:rPr>
              <a:t>Bölschestr.102, 12587 Berlin</a:t>
            </a:r>
          </a:p>
          <a:p>
            <a:pPr eaLnBrk="1" hangingPunct="1"/>
            <a:r>
              <a:rPr lang="de-DE" altLang="de-DE" sz="1000" dirty="0">
                <a:latin typeface="Verdana" pitchFamily="34" charset="0"/>
              </a:rPr>
              <a:t> </a:t>
            </a:r>
          </a:p>
          <a:p>
            <a:pPr eaLnBrk="1" hangingPunct="1"/>
            <a:r>
              <a:rPr lang="de-DE" altLang="de-DE" sz="1000" dirty="0">
                <a:latin typeface="Verdana" pitchFamily="34" charset="0"/>
              </a:rPr>
              <a:t>Telefon: </a:t>
            </a:r>
            <a:r>
              <a:rPr lang="de-DE" sz="1000" dirty="0">
                <a:latin typeface="Verdana" pitchFamily="34" charset="0"/>
              </a:rPr>
              <a:t>+49 (0)30 65498712</a:t>
            </a:r>
            <a:endParaRPr lang="de-DE" altLang="de-DE" sz="1000" dirty="0">
              <a:latin typeface="Verdana" pitchFamily="34" charset="0"/>
            </a:endParaRPr>
          </a:p>
          <a:p>
            <a:pPr eaLnBrk="1" hangingPunct="1"/>
            <a:endParaRPr lang="de-DE" altLang="de-DE" sz="1000" dirty="0">
              <a:latin typeface="Verdana" pitchFamily="34" charset="0"/>
            </a:endParaRPr>
          </a:p>
          <a:p>
            <a:pPr eaLnBrk="1" hangingPunct="1"/>
            <a:r>
              <a:rPr lang="de-DE" altLang="de-DE" sz="1000" dirty="0">
                <a:latin typeface="Verdana" pitchFamily="34" charset="0"/>
              </a:rPr>
              <a:t>E-Mail: 	tm@pbd.de</a:t>
            </a:r>
          </a:p>
          <a:p>
            <a:pPr eaLnBrk="1" hangingPunct="1"/>
            <a:r>
              <a:rPr lang="de-DE" altLang="de-DE" sz="1000" dirty="0">
                <a:latin typeface="Verdana" pitchFamily="34" charset="0"/>
              </a:rPr>
              <a:t>	js@pbd.de</a:t>
            </a:r>
          </a:p>
        </p:txBody>
      </p:sp>
      <p:sp>
        <p:nvSpPr>
          <p:cNvPr id="14" name="Titel 1"/>
          <p:cNvSpPr txBox="1">
            <a:spLocks/>
          </p:cNvSpPr>
          <p:nvPr/>
        </p:nvSpPr>
        <p:spPr bwMode="auto">
          <a:xfrm>
            <a:off x="0" y="1256771"/>
            <a:ext cx="7620000" cy="635000"/>
          </a:xfrm>
          <a:prstGeom prst="rect">
            <a:avLst/>
          </a:prstGeom>
          <a:solidFill>
            <a:srgbClr val="A80000"/>
          </a:solidFill>
          <a:ln>
            <a:noFill/>
          </a:ln>
        </p:spPr>
        <p:txBody>
          <a:bodyPr vert="horz" wrap="square" lIns="1188720" tIns="45720" rIns="274320" bIns="45720" numCol="1" anchor="ctr" anchorCtr="0" compatLnSpc="1">
            <a:prstTxWarp prst="textNoShape">
              <a:avLst/>
            </a:prstTxWarp>
          </a:bodyPr>
          <a:lstStyle>
            <a:lvl1pPr marL="0" indent="0" eaLnBrk="1" hangingPunct="1">
              <a:defRPr sz="2000">
                <a:solidFill>
                  <a:schemeClr val="bg1"/>
                </a:solidFill>
                <a:latin typeface="+mj-lt"/>
                <a:ea typeface="+mj-ea"/>
                <a:cs typeface="+mj-cs"/>
              </a:defRPr>
            </a:lvl1pPr>
            <a:lvl2pPr>
              <a:defRPr sz="3000">
                <a:solidFill>
                  <a:schemeClr val="bg1"/>
                </a:solidFill>
                <a:latin typeface="Calibri" pitchFamily="34" charset="0"/>
              </a:defRPr>
            </a:lvl2pPr>
            <a:lvl3pPr>
              <a:defRPr sz="3000">
                <a:solidFill>
                  <a:schemeClr val="bg1"/>
                </a:solidFill>
                <a:latin typeface="Calibri" pitchFamily="34" charset="0"/>
              </a:defRPr>
            </a:lvl3pPr>
            <a:lvl4pPr>
              <a:defRPr sz="3000">
                <a:solidFill>
                  <a:schemeClr val="bg1"/>
                </a:solidFill>
                <a:latin typeface="Calibri" pitchFamily="34" charset="0"/>
              </a:defRPr>
            </a:lvl4pPr>
            <a:lvl5pPr>
              <a:defRPr sz="3000">
                <a:solidFill>
                  <a:schemeClr val="bg1"/>
                </a:solidFill>
                <a:latin typeface="Calibri" pitchFamily="34" charset="0"/>
              </a:defRPr>
            </a:lvl5pPr>
            <a:lvl6pPr marL="380985" fontAlgn="base">
              <a:spcBef>
                <a:spcPct val="0"/>
              </a:spcBef>
              <a:spcAft>
                <a:spcPct val="0"/>
              </a:spcAft>
              <a:defRPr sz="3000">
                <a:solidFill>
                  <a:schemeClr val="bg1"/>
                </a:solidFill>
                <a:latin typeface="Calibri" pitchFamily="34" charset="0"/>
              </a:defRPr>
            </a:lvl6pPr>
            <a:lvl7pPr marL="761970" fontAlgn="base">
              <a:spcBef>
                <a:spcPct val="0"/>
              </a:spcBef>
              <a:spcAft>
                <a:spcPct val="0"/>
              </a:spcAft>
              <a:defRPr sz="3000">
                <a:solidFill>
                  <a:schemeClr val="bg1"/>
                </a:solidFill>
                <a:latin typeface="Calibri" pitchFamily="34" charset="0"/>
              </a:defRPr>
            </a:lvl7pPr>
            <a:lvl8pPr marL="1142954" fontAlgn="base">
              <a:spcBef>
                <a:spcPct val="0"/>
              </a:spcBef>
              <a:spcAft>
                <a:spcPct val="0"/>
              </a:spcAft>
              <a:defRPr sz="3000">
                <a:solidFill>
                  <a:schemeClr val="bg1"/>
                </a:solidFill>
                <a:latin typeface="Calibri" pitchFamily="34" charset="0"/>
              </a:defRPr>
            </a:lvl8pPr>
            <a:lvl9pPr marL="1523939" fontAlgn="base">
              <a:spcBef>
                <a:spcPct val="0"/>
              </a:spcBef>
              <a:spcAft>
                <a:spcPct val="0"/>
              </a:spcAft>
              <a:defRPr sz="3000">
                <a:solidFill>
                  <a:schemeClr val="bg1"/>
                </a:solidFill>
                <a:latin typeface="Calibri" pitchFamily="34" charset="0"/>
              </a:defRPr>
            </a:lvl9pPr>
          </a:lstStyle>
          <a:p>
            <a:r>
              <a:rPr lang="de-DE" dirty="0"/>
              <a:t>plan b digitation GmbH </a:t>
            </a:r>
          </a:p>
        </p:txBody>
      </p:sp>
      <p:pic>
        <p:nvPicPr>
          <p:cNvPr id="11" name="Grafik 10">
            <a:extLst>
              <a:ext uri="{FF2B5EF4-FFF2-40B4-BE49-F238E27FC236}">
                <a16:creationId xmlns:a16="http://schemas.microsoft.com/office/drawing/2014/main" id="{041F779C-E3F5-4492-BE0A-70CE09700235}"/>
              </a:ext>
            </a:extLst>
          </p:cNvPr>
          <p:cNvPicPr>
            <a:picLocks noChangeAspect="1"/>
          </p:cNvPicPr>
          <p:nvPr/>
        </p:nvPicPr>
        <p:blipFill>
          <a:blip r:embed="rId4"/>
          <a:stretch>
            <a:fillRect/>
          </a:stretch>
        </p:blipFill>
        <p:spPr>
          <a:xfrm>
            <a:off x="4998981" y="2160324"/>
            <a:ext cx="2174570" cy="2174570"/>
          </a:xfrm>
          <a:prstGeom prst="rect">
            <a:avLst/>
          </a:prstGeom>
        </p:spPr>
      </p:pic>
    </p:spTree>
  </p:cSld>
  <p:clrMapOvr>
    <a:masterClrMapping/>
  </p:clrMapOvr>
  <p:transition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Foliennummernplatzhalt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619100" indent="-238115">
              <a:defRPr>
                <a:solidFill>
                  <a:schemeClr val="tx1"/>
                </a:solidFill>
                <a:latin typeface="Arial" charset="0"/>
                <a:cs typeface="Arial" charset="0"/>
              </a:defRPr>
            </a:lvl2pPr>
            <a:lvl3pPr marL="952462" indent="-190492">
              <a:defRPr>
                <a:solidFill>
                  <a:schemeClr val="tx1"/>
                </a:solidFill>
                <a:latin typeface="Arial" charset="0"/>
                <a:cs typeface="Arial" charset="0"/>
              </a:defRPr>
            </a:lvl3pPr>
            <a:lvl4pPr marL="1333447" indent="-190492">
              <a:defRPr>
                <a:solidFill>
                  <a:schemeClr val="tx1"/>
                </a:solidFill>
                <a:latin typeface="Arial" charset="0"/>
                <a:cs typeface="Arial" charset="0"/>
              </a:defRPr>
            </a:lvl4pPr>
            <a:lvl5pPr marL="1714431" indent="-190492">
              <a:defRPr>
                <a:solidFill>
                  <a:schemeClr val="tx1"/>
                </a:solidFill>
                <a:latin typeface="Arial" charset="0"/>
                <a:cs typeface="Arial" charset="0"/>
              </a:defRPr>
            </a:lvl5pPr>
            <a:lvl6pPr marL="2095416" indent="-190492" eaLnBrk="0" fontAlgn="base" hangingPunct="0">
              <a:spcBef>
                <a:spcPct val="0"/>
              </a:spcBef>
              <a:spcAft>
                <a:spcPct val="0"/>
              </a:spcAft>
              <a:defRPr>
                <a:solidFill>
                  <a:schemeClr val="tx1"/>
                </a:solidFill>
                <a:latin typeface="Arial" charset="0"/>
                <a:cs typeface="Arial" charset="0"/>
              </a:defRPr>
            </a:lvl6pPr>
            <a:lvl7pPr marL="2476401" indent="-190492" eaLnBrk="0" fontAlgn="base" hangingPunct="0">
              <a:spcBef>
                <a:spcPct val="0"/>
              </a:spcBef>
              <a:spcAft>
                <a:spcPct val="0"/>
              </a:spcAft>
              <a:defRPr>
                <a:solidFill>
                  <a:schemeClr val="tx1"/>
                </a:solidFill>
                <a:latin typeface="Arial" charset="0"/>
                <a:cs typeface="Arial" charset="0"/>
              </a:defRPr>
            </a:lvl7pPr>
            <a:lvl8pPr marL="2857386" indent="-190492" eaLnBrk="0" fontAlgn="base" hangingPunct="0">
              <a:spcBef>
                <a:spcPct val="0"/>
              </a:spcBef>
              <a:spcAft>
                <a:spcPct val="0"/>
              </a:spcAft>
              <a:defRPr>
                <a:solidFill>
                  <a:schemeClr val="tx1"/>
                </a:solidFill>
                <a:latin typeface="Arial" charset="0"/>
                <a:cs typeface="Arial" charset="0"/>
              </a:defRPr>
            </a:lvl8pPr>
            <a:lvl9pPr marL="3238370" indent="-190492" eaLnBrk="0" fontAlgn="base" hangingPunct="0">
              <a:spcBef>
                <a:spcPct val="0"/>
              </a:spcBef>
              <a:spcAft>
                <a:spcPct val="0"/>
              </a:spcAft>
              <a:defRPr>
                <a:solidFill>
                  <a:schemeClr val="tx1"/>
                </a:solidFill>
                <a:latin typeface="Arial" charset="0"/>
                <a:cs typeface="Arial" charset="0"/>
              </a:defRPr>
            </a:lvl9pPr>
          </a:lstStyle>
          <a:p>
            <a:fld id="{B9563553-3042-4424-B8CC-1930A1ADE9A7}" type="slidenum">
              <a:rPr lang="en-US" altLang="de-DE" smtClean="0">
                <a:solidFill>
                  <a:srgbClr val="595959"/>
                </a:solidFill>
                <a:latin typeface="Calibri" pitchFamily="34" charset="0"/>
              </a:rPr>
              <a:pPr/>
              <a:t>2</a:t>
            </a:fld>
            <a:endParaRPr lang="en-US" altLang="de-DE">
              <a:solidFill>
                <a:srgbClr val="595959"/>
              </a:solidFill>
              <a:latin typeface="Calibri" pitchFamily="34" charset="0"/>
            </a:endParaRPr>
          </a:p>
        </p:txBody>
      </p:sp>
      <p:sp>
        <p:nvSpPr>
          <p:cNvPr id="13316" name="Inhaltsplatzhalter 4"/>
          <p:cNvSpPr>
            <a:spLocks noGrp="1"/>
          </p:cNvSpPr>
          <p:nvPr>
            <p:ph idx="1"/>
          </p:nvPr>
        </p:nvSpPr>
        <p:spPr/>
        <p:txBody>
          <a:bodyPr/>
          <a:lstStyle/>
          <a:p>
            <a:endParaRPr lang="de-DE" altLang="de-DE"/>
          </a:p>
        </p:txBody>
      </p:sp>
      <p:pic>
        <p:nvPicPr>
          <p:cNvPr id="13317" name="Bild 5" descr="iStock_000020154334_NLN.jpg"/>
          <p:cNvPicPr>
            <a:picLocks noChangeAspect="1"/>
          </p:cNvPicPr>
          <p:nvPr/>
        </p:nvPicPr>
        <p:blipFill>
          <a:blip r:embed="rId3">
            <a:extLst>
              <a:ext uri="{28A0092B-C50C-407E-A947-70E740481C1C}">
                <a14:useLocalDpi xmlns:a14="http://schemas.microsoft.com/office/drawing/2010/main" val="0"/>
              </a:ext>
            </a:extLst>
          </a:blip>
          <a:srcRect t="8372"/>
          <a:stretch>
            <a:fillRect/>
          </a:stretch>
        </p:blipFill>
        <p:spPr bwMode="auto">
          <a:xfrm>
            <a:off x="0" y="1698626"/>
            <a:ext cx="7620000" cy="401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4"/>
          <p:cNvSpPr txBox="1">
            <a:spLocks noChangeArrowheads="1"/>
          </p:cNvSpPr>
          <p:nvPr/>
        </p:nvSpPr>
        <p:spPr bwMode="auto">
          <a:xfrm>
            <a:off x="1098021" y="2268803"/>
            <a:ext cx="5515240" cy="2573397"/>
          </a:xfrm>
          <a:prstGeom prst="rect">
            <a:avLst/>
          </a:prstGeom>
          <a:solidFill>
            <a:schemeClr val="bg1">
              <a:alpha val="79999"/>
            </a:schemeClr>
          </a:solidFill>
          <a:ln w="9525">
            <a:noFill/>
            <a:miter lim="800000"/>
            <a:headEnd/>
            <a:tailEnd/>
          </a:ln>
        </p:spPr>
        <p:txBody>
          <a:bodyPr>
            <a:spAutoFit/>
          </a:bodyPr>
          <a:lstStyle/>
          <a:p>
            <a:pPr algn="just" eaLnBrk="1" hangingPunct="1">
              <a:buClr>
                <a:srgbClr val="000000"/>
              </a:buClr>
              <a:buSzPct val="100000"/>
              <a:buFont typeface="Times New Roman" pitchFamily="18" charset="0"/>
              <a:buNone/>
              <a:defRPr/>
            </a:pPr>
            <a:r>
              <a:rPr lang="de-DE" altLang="de-DE" sz="1333" dirty="0">
                <a:latin typeface="+mn-lt"/>
              </a:rPr>
              <a:t>Ein spezialisiertes Ingenieurbüro, welches als Team die Aufgabe darin sieht, die Vorstellungen und Budgets der  Auftraggeber sowie Nutzer zu erfüllen und eine moderne, sichere und skalierbare Gesamtlösung mit dem Nutzer gemeinsam zu erarbeiten, realisieren zu lassen, zu prüfen sowie in den Betrieb zu bringen.</a:t>
            </a:r>
          </a:p>
          <a:p>
            <a:pPr eaLnBrk="1" hangingPunct="1">
              <a:buClr>
                <a:srgbClr val="990000"/>
              </a:buClr>
              <a:buSzPct val="100000"/>
              <a:buFont typeface="Wingdings" pitchFamily="2" charset="2"/>
              <a:buNone/>
              <a:defRPr/>
            </a:pPr>
            <a:endParaRPr lang="de-DE" altLang="de-DE" sz="1333" dirty="0">
              <a:latin typeface="+mn-lt"/>
            </a:endParaRPr>
          </a:p>
          <a:p>
            <a:pPr eaLnBrk="1" hangingPunct="1">
              <a:defRPr/>
            </a:pPr>
            <a:r>
              <a:rPr lang="de-DE" altLang="de-DE" sz="1333" b="1" dirty="0">
                <a:latin typeface="+mn-lt"/>
              </a:rPr>
              <a:t>WIR SIND</a:t>
            </a:r>
            <a:r>
              <a:rPr lang="de-DE" altLang="de-DE" sz="1333" dirty="0">
                <a:latin typeface="+mn-lt"/>
              </a:rPr>
              <a:t>  	     	Ihr Kompetenter Partner bei komplexen Projekten</a:t>
            </a:r>
          </a:p>
          <a:p>
            <a:pPr eaLnBrk="1" hangingPunct="1">
              <a:lnSpc>
                <a:spcPct val="130000"/>
              </a:lnSpc>
              <a:defRPr/>
            </a:pPr>
            <a:r>
              <a:rPr lang="de-DE" altLang="de-DE" sz="1333" b="1" dirty="0">
                <a:latin typeface="+mn-lt"/>
              </a:rPr>
              <a:t>WIR BIETEN     </a:t>
            </a:r>
            <a:r>
              <a:rPr lang="de-DE" altLang="de-DE" sz="1333" dirty="0">
                <a:latin typeface="+mn-lt"/>
              </a:rPr>
              <a:t>	Ihnen innovative Lösungen</a:t>
            </a:r>
          </a:p>
          <a:p>
            <a:pPr eaLnBrk="1" hangingPunct="1">
              <a:lnSpc>
                <a:spcPct val="130000"/>
              </a:lnSpc>
              <a:defRPr/>
            </a:pPr>
            <a:r>
              <a:rPr lang="de-DE" altLang="de-DE" sz="1333" b="1" dirty="0">
                <a:latin typeface="+mn-lt"/>
              </a:rPr>
              <a:t>WIR AGIEREN </a:t>
            </a:r>
            <a:r>
              <a:rPr lang="de-DE" altLang="de-DE" sz="1333" dirty="0">
                <a:latin typeface="+mn-lt"/>
              </a:rPr>
              <a:t>  	Branchenübergreifend</a:t>
            </a:r>
          </a:p>
          <a:p>
            <a:pPr eaLnBrk="1" hangingPunct="1">
              <a:lnSpc>
                <a:spcPct val="130000"/>
              </a:lnSpc>
              <a:defRPr/>
            </a:pPr>
            <a:r>
              <a:rPr lang="de-DE" altLang="de-DE" sz="1333" b="1" dirty="0">
                <a:latin typeface="+mn-lt"/>
              </a:rPr>
              <a:t>WIR ARBEITEN </a:t>
            </a:r>
            <a:r>
              <a:rPr lang="de-DE" altLang="de-DE" sz="1333" dirty="0">
                <a:latin typeface="+mn-lt"/>
              </a:rPr>
              <a:t> 	Exakt, Zuverlässig und Effizient</a:t>
            </a:r>
          </a:p>
          <a:p>
            <a:pPr eaLnBrk="1" hangingPunct="1">
              <a:lnSpc>
                <a:spcPct val="130000"/>
              </a:lnSpc>
              <a:defRPr/>
            </a:pPr>
            <a:endParaRPr lang="de-DE" altLang="de-DE" sz="1333" dirty="0">
              <a:latin typeface="+mn-lt"/>
            </a:endParaRPr>
          </a:p>
        </p:txBody>
      </p:sp>
      <p:sp>
        <p:nvSpPr>
          <p:cNvPr id="9" name="Rectangle 2">
            <a:extLst>
              <a:ext uri="{FF2B5EF4-FFF2-40B4-BE49-F238E27FC236}">
                <a16:creationId xmlns:a16="http://schemas.microsoft.com/office/drawing/2014/main" id="{55C92BE0-0BD8-4139-9737-385B4599F2E5}"/>
              </a:ext>
            </a:extLst>
          </p:cNvPr>
          <p:cNvSpPr txBox="1">
            <a:spLocks noChangeArrowheads="1"/>
          </p:cNvSpPr>
          <p:nvPr/>
        </p:nvSpPr>
        <p:spPr bwMode="auto">
          <a:xfrm>
            <a:off x="0" y="938893"/>
            <a:ext cx="7620000" cy="759733"/>
          </a:xfrm>
          <a:prstGeom prst="rect">
            <a:avLst/>
          </a:prstGeom>
          <a:solidFill>
            <a:srgbClr val="A80000"/>
          </a:solidFill>
          <a:ln>
            <a:noFill/>
          </a:ln>
        </p:spPr>
        <p:txBody>
          <a:bodyPr vert="horz" wrap="square" lIns="1188720" tIns="45720" rIns="274320" bIns="45720" numCol="1" anchor="ctr" anchorCtr="0" compatLnSpc="1">
            <a:prstTxWarp prst="textNoShape">
              <a:avLst/>
            </a:prstTxWarp>
          </a:bodyPr>
          <a:lstStyle>
            <a:lvl1pPr marL="0" indent="0" eaLnBrk="1" hangingPunct="1">
              <a:defRPr sz="2000">
                <a:solidFill>
                  <a:schemeClr val="bg1"/>
                </a:solidFill>
                <a:latin typeface="+mj-lt"/>
                <a:ea typeface="+mj-ea"/>
                <a:cs typeface="+mj-cs"/>
              </a:defRPr>
            </a:lvl1pPr>
            <a:lvl2pPr>
              <a:defRPr sz="3000">
                <a:solidFill>
                  <a:schemeClr val="bg1"/>
                </a:solidFill>
                <a:latin typeface="Calibri" pitchFamily="34" charset="0"/>
              </a:defRPr>
            </a:lvl2pPr>
            <a:lvl3pPr>
              <a:defRPr sz="3000">
                <a:solidFill>
                  <a:schemeClr val="bg1"/>
                </a:solidFill>
                <a:latin typeface="Calibri" pitchFamily="34" charset="0"/>
              </a:defRPr>
            </a:lvl3pPr>
            <a:lvl4pPr>
              <a:defRPr sz="3000">
                <a:solidFill>
                  <a:schemeClr val="bg1"/>
                </a:solidFill>
                <a:latin typeface="Calibri" pitchFamily="34" charset="0"/>
              </a:defRPr>
            </a:lvl4pPr>
            <a:lvl5pPr>
              <a:defRPr sz="3000">
                <a:solidFill>
                  <a:schemeClr val="bg1"/>
                </a:solidFill>
                <a:latin typeface="Calibri" pitchFamily="34" charset="0"/>
              </a:defRPr>
            </a:lvl5pPr>
            <a:lvl6pPr marL="380985" fontAlgn="base">
              <a:spcBef>
                <a:spcPct val="0"/>
              </a:spcBef>
              <a:spcAft>
                <a:spcPct val="0"/>
              </a:spcAft>
              <a:defRPr sz="3000">
                <a:solidFill>
                  <a:schemeClr val="bg1"/>
                </a:solidFill>
                <a:latin typeface="Calibri" pitchFamily="34" charset="0"/>
              </a:defRPr>
            </a:lvl6pPr>
            <a:lvl7pPr marL="761970" fontAlgn="base">
              <a:spcBef>
                <a:spcPct val="0"/>
              </a:spcBef>
              <a:spcAft>
                <a:spcPct val="0"/>
              </a:spcAft>
              <a:defRPr sz="3000">
                <a:solidFill>
                  <a:schemeClr val="bg1"/>
                </a:solidFill>
                <a:latin typeface="Calibri" pitchFamily="34" charset="0"/>
              </a:defRPr>
            </a:lvl7pPr>
            <a:lvl8pPr marL="1142954" fontAlgn="base">
              <a:spcBef>
                <a:spcPct val="0"/>
              </a:spcBef>
              <a:spcAft>
                <a:spcPct val="0"/>
              </a:spcAft>
              <a:defRPr sz="3000">
                <a:solidFill>
                  <a:schemeClr val="bg1"/>
                </a:solidFill>
                <a:latin typeface="Calibri" pitchFamily="34" charset="0"/>
              </a:defRPr>
            </a:lvl8pPr>
            <a:lvl9pPr marL="1523939" fontAlgn="base">
              <a:spcBef>
                <a:spcPct val="0"/>
              </a:spcBef>
              <a:spcAft>
                <a:spcPct val="0"/>
              </a:spcAft>
              <a:defRPr sz="3000">
                <a:solidFill>
                  <a:schemeClr val="bg1"/>
                </a:solidFill>
                <a:latin typeface="Calibri" pitchFamily="34" charset="0"/>
              </a:defRPr>
            </a:lvl9pPr>
          </a:lstStyle>
          <a:p>
            <a:r>
              <a:rPr lang="en-US" altLang="de-DE" dirty="0" err="1"/>
              <a:t>Wer</a:t>
            </a:r>
            <a:r>
              <a:rPr lang="en-US" altLang="de-DE" dirty="0"/>
              <a:t> </a:t>
            </a:r>
            <a:r>
              <a:rPr lang="en-US" altLang="de-DE" dirty="0" err="1"/>
              <a:t>sind</a:t>
            </a:r>
            <a:r>
              <a:rPr lang="en-US" altLang="de-DE" dirty="0"/>
              <a:t> </a:t>
            </a:r>
            <a:r>
              <a:rPr lang="en-US" altLang="de-DE" dirty="0" err="1"/>
              <a:t>wir</a:t>
            </a:r>
            <a:r>
              <a:rPr lang="en-US" altLang="de-DE" dirty="0"/>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body" idx="1"/>
          </p:nvPr>
        </p:nvSpPr>
        <p:spPr>
          <a:xfrm>
            <a:off x="529167" y="2075846"/>
            <a:ext cx="6858000" cy="3147218"/>
          </a:xfrm>
        </p:spPr>
        <p:txBody>
          <a:bodyPr/>
          <a:lstStyle/>
          <a:p>
            <a:pPr eaLnBrk="1" hangingPunct="1"/>
            <a:r>
              <a:rPr lang="de-DE" altLang="de-DE" sz="1200" dirty="0">
                <a:latin typeface="Arial" panose="020B0604020202020204" pitchFamily="34" charset="0"/>
                <a:cs typeface="Arial" panose="020B0604020202020204" pitchFamily="34" charset="0"/>
              </a:rPr>
              <a:t>Gründung Planungsbüro </a:t>
            </a:r>
            <a:r>
              <a:rPr lang="de-DE" altLang="de-DE" sz="1200" b="1" i="1" dirty="0">
                <a:latin typeface="Arial" panose="020B0604020202020204" pitchFamily="34" charset="0"/>
                <a:cs typeface="Arial" panose="020B0604020202020204" pitchFamily="34" charset="0"/>
              </a:rPr>
              <a:t>plan b</a:t>
            </a:r>
            <a:r>
              <a:rPr lang="de-DE" altLang="de-DE" sz="1200" dirty="0">
                <a:latin typeface="Arial" panose="020B0604020202020204" pitchFamily="34" charset="0"/>
                <a:cs typeface="Arial" panose="020B0604020202020204" pitchFamily="34" charset="0"/>
              </a:rPr>
              <a:t> 	       01.08.1995</a:t>
            </a:r>
          </a:p>
          <a:p>
            <a:pPr eaLnBrk="1" hangingPunct="1"/>
            <a:r>
              <a:rPr lang="de-DE" altLang="de-DE" sz="1200" dirty="0">
                <a:latin typeface="Arial" panose="020B0604020202020204" pitchFamily="34" charset="0"/>
                <a:cs typeface="Arial" panose="020B0604020202020204" pitchFamily="34" charset="0"/>
              </a:rPr>
              <a:t>Gründung </a:t>
            </a:r>
            <a:r>
              <a:rPr lang="de-DE" altLang="de-DE" sz="1200" b="1" i="1" dirty="0">
                <a:latin typeface="Arial" panose="020B0604020202020204" pitchFamily="34" charset="0"/>
                <a:cs typeface="Arial" panose="020B0604020202020204" pitchFamily="34" charset="0"/>
              </a:rPr>
              <a:t>DIGITATION GmbH</a:t>
            </a:r>
            <a:r>
              <a:rPr lang="de-DE" altLang="de-DE" sz="1200" b="1" dirty="0">
                <a:latin typeface="Arial" panose="020B0604020202020204" pitchFamily="34" charset="0"/>
                <a:cs typeface="Arial" panose="020B0604020202020204" pitchFamily="34" charset="0"/>
              </a:rPr>
              <a:t> </a:t>
            </a:r>
            <a:r>
              <a:rPr lang="de-DE" altLang="de-DE" sz="1200" dirty="0">
                <a:latin typeface="Arial" panose="020B0604020202020204" pitchFamily="34" charset="0"/>
                <a:cs typeface="Arial" panose="020B0604020202020204" pitchFamily="34" charset="0"/>
              </a:rPr>
              <a:t>	       01.10.2004 </a:t>
            </a:r>
          </a:p>
          <a:p>
            <a:pPr eaLnBrk="1" hangingPunct="1"/>
            <a:r>
              <a:rPr lang="de-DE" altLang="de-DE" sz="1200" dirty="0">
                <a:latin typeface="Arial" panose="020B0604020202020204" pitchFamily="34" charset="0"/>
                <a:cs typeface="Arial" panose="020B0604020202020204" pitchFamily="34" charset="0"/>
              </a:rPr>
              <a:t>Fusion zur </a:t>
            </a:r>
            <a:r>
              <a:rPr lang="de-DE" altLang="de-DE" sz="1200" b="1" i="1" dirty="0">
                <a:latin typeface="Arial" panose="020B0604020202020204" pitchFamily="34" charset="0"/>
                <a:cs typeface="Arial" panose="020B0604020202020204" pitchFamily="34" charset="0"/>
              </a:rPr>
              <a:t>plan b digitation GmbH        </a:t>
            </a:r>
            <a:r>
              <a:rPr lang="de-DE" altLang="de-DE" sz="1200" dirty="0">
                <a:latin typeface="Arial" panose="020B0604020202020204" pitchFamily="34" charset="0"/>
                <a:cs typeface="Arial" panose="020B0604020202020204" pitchFamily="34" charset="0"/>
              </a:rPr>
              <a:t>01.01.2005</a:t>
            </a:r>
          </a:p>
          <a:p>
            <a:pPr eaLnBrk="1" hangingPunct="1"/>
            <a:r>
              <a:rPr lang="de-DE" altLang="de-DE" sz="1200" b="1" i="1" dirty="0">
                <a:latin typeface="Arial" panose="020B0604020202020204" pitchFamily="34" charset="0"/>
                <a:cs typeface="Arial" panose="020B0604020202020204" pitchFamily="34" charset="0"/>
              </a:rPr>
              <a:t>ISO 9001 </a:t>
            </a:r>
            <a:r>
              <a:rPr lang="de-DE" altLang="de-DE" sz="1200" dirty="0">
                <a:latin typeface="Arial" panose="020B0604020202020204" pitchFamily="34" charset="0"/>
                <a:cs typeface="Arial" panose="020B0604020202020204" pitchFamily="34" charset="0"/>
              </a:rPr>
              <a:t>: 2015 erste Zertifizierung        15.04.2016</a:t>
            </a:r>
          </a:p>
          <a:p>
            <a:pPr eaLnBrk="1" hangingPunct="1"/>
            <a:r>
              <a:rPr lang="de-DE" altLang="de-DE" sz="1200" dirty="0">
                <a:latin typeface="Arial" panose="020B0604020202020204" pitchFamily="34" charset="0"/>
                <a:cs typeface="Arial" panose="020B0604020202020204" pitchFamily="34" charset="0"/>
              </a:rPr>
              <a:t>Umzug ins neue Büro </a:t>
            </a:r>
            <a:r>
              <a:rPr lang="de-DE" altLang="de-DE" sz="1200" b="1" i="1" dirty="0">
                <a:latin typeface="Arial" panose="020B0604020202020204" pitchFamily="34" charset="0"/>
                <a:cs typeface="Arial" panose="020B0604020202020204" pitchFamily="34" charset="0"/>
              </a:rPr>
              <a:t>in Köpenick         </a:t>
            </a:r>
            <a:r>
              <a:rPr lang="de-DE" altLang="de-DE" sz="1200" dirty="0">
                <a:latin typeface="Arial" panose="020B0604020202020204" pitchFamily="34" charset="0"/>
                <a:cs typeface="Arial" panose="020B0604020202020204" pitchFamily="34" charset="0"/>
              </a:rPr>
              <a:t>01.01.2017</a:t>
            </a:r>
          </a:p>
          <a:p>
            <a:pPr eaLnBrk="1" hangingPunct="1"/>
            <a:r>
              <a:rPr lang="de-DE" altLang="de-DE" sz="1200" b="1" i="1" dirty="0">
                <a:latin typeface="Arial" panose="020B0604020202020204" pitchFamily="34" charset="0"/>
                <a:cs typeface="Arial" panose="020B0604020202020204" pitchFamily="34" charset="0"/>
              </a:rPr>
              <a:t>ISO 27001</a:t>
            </a:r>
            <a:r>
              <a:rPr lang="de-DE" altLang="de-DE" sz="1200" dirty="0">
                <a:latin typeface="Arial" panose="020B0604020202020204" pitchFamily="34" charset="0"/>
                <a:cs typeface="Arial" panose="020B0604020202020204" pitchFamily="34" charset="0"/>
              </a:rPr>
              <a:t>: Auditor Zertifizierung              01.09.2022</a:t>
            </a:r>
          </a:p>
          <a:p>
            <a:pPr eaLnBrk="1" hangingPunct="1"/>
            <a:r>
              <a:rPr lang="de-DE" altLang="de-DE" sz="1200" b="1" i="1" dirty="0">
                <a:latin typeface="Arial" panose="020B0604020202020204" pitchFamily="34" charset="0"/>
                <a:cs typeface="Arial" panose="020B0604020202020204" pitchFamily="34" charset="0"/>
              </a:rPr>
              <a:t>30</a:t>
            </a:r>
            <a:r>
              <a:rPr lang="de-DE" altLang="de-DE" sz="1200" dirty="0">
                <a:latin typeface="Arial" panose="020B0604020202020204" pitchFamily="34" charset="0"/>
                <a:cs typeface="Arial" panose="020B0604020202020204" pitchFamily="34" charset="0"/>
              </a:rPr>
              <a:t> jähriges Bestehen	                             01.08.2025</a:t>
            </a:r>
          </a:p>
          <a:p>
            <a:pPr eaLnBrk="1" hangingPunct="1"/>
            <a:endParaRPr lang="de-DE" altLang="de-DE" sz="1200" dirty="0">
              <a:latin typeface="Arial" panose="020B0604020202020204" pitchFamily="34" charset="0"/>
              <a:cs typeface="Arial" panose="020B0604020202020204" pitchFamily="34" charset="0"/>
            </a:endParaRPr>
          </a:p>
        </p:txBody>
      </p:sp>
      <p:sp>
        <p:nvSpPr>
          <p:cNvPr id="15363" name="Rectangle 2"/>
          <p:cNvSpPr>
            <a:spLocks noGrp="1" noChangeArrowheads="1"/>
          </p:cNvSpPr>
          <p:nvPr>
            <p:ph type="title"/>
          </p:nvPr>
        </p:nvSpPr>
        <p:spPr/>
        <p:txBody>
          <a:bodyPr/>
          <a:lstStyle/>
          <a:p>
            <a:pPr eaLnBrk="1" hangingPunct="1"/>
            <a:r>
              <a:rPr lang="en-US" altLang="de-DE" sz="2000" dirty="0" err="1"/>
              <a:t>Meilensteine</a:t>
            </a:r>
            <a:endParaRPr lang="en-US" altLang="de-DE" sz="2000" dirty="0"/>
          </a:p>
        </p:txBody>
      </p:sp>
      <p:pic>
        <p:nvPicPr>
          <p:cNvPr id="15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697" y="2075846"/>
            <a:ext cx="2077081" cy="1283249"/>
          </a:xfrm>
          <a:prstGeom prst="rect">
            <a:avLst/>
          </a:prstGeom>
          <a:noFill/>
          <a:ln>
            <a:noFill/>
          </a:ln>
          <a:scene3d>
            <a:camera prst="orthographicFront"/>
            <a:lightRig rig="threePt" dir="t">
              <a:rot lat="0" lon="0" rev="7200000"/>
            </a:lightRig>
          </a:scene3d>
          <a:sp3d extrusionH="76200">
            <a:bevelT/>
            <a:extrusionClr>
              <a:schemeClr val="bg1">
                <a:lumMod val="95000"/>
              </a:schemeClr>
            </a:extrusion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Foliennummernplatzhalter 9"/>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619100" indent="-238115">
              <a:defRPr>
                <a:solidFill>
                  <a:schemeClr val="tx1"/>
                </a:solidFill>
                <a:latin typeface="Arial" charset="0"/>
                <a:cs typeface="Arial" charset="0"/>
              </a:defRPr>
            </a:lvl2pPr>
            <a:lvl3pPr marL="952462" indent="-190492">
              <a:defRPr>
                <a:solidFill>
                  <a:schemeClr val="tx1"/>
                </a:solidFill>
                <a:latin typeface="Arial" charset="0"/>
                <a:cs typeface="Arial" charset="0"/>
              </a:defRPr>
            </a:lvl3pPr>
            <a:lvl4pPr marL="1333447" indent="-190492">
              <a:defRPr>
                <a:solidFill>
                  <a:schemeClr val="tx1"/>
                </a:solidFill>
                <a:latin typeface="Arial" charset="0"/>
                <a:cs typeface="Arial" charset="0"/>
              </a:defRPr>
            </a:lvl4pPr>
            <a:lvl5pPr marL="1714431" indent="-190492">
              <a:defRPr>
                <a:solidFill>
                  <a:schemeClr val="tx1"/>
                </a:solidFill>
                <a:latin typeface="Arial" charset="0"/>
                <a:cs typeface="Arial" charset="0"/>
              </a:defRPr>
            </a:lvl5pPr>
            <a:lvl6pPr marL="2095416" indent="-190492" eaLnBrk="0" fontAlgn="base" hangingPunct="0">
              <a:spcBef>
                <a:spcPct val="0"/>
              </a:spcBef>
              <a:spcAft>
                <a:spcPct val="0"/>
              </a:spcAft>
              <a:defRPr>
                <a:solidFill>
                  <a:schemeClr val="tx1"/>
                </a:solidFill>
                <a:latin typeface="Arial" charset="0"/>
                <a:cs typeface="Arial" charset="0"/>
              </a:defRPr>
            </a:lvl6pPr>
            <a:lvl7pPr marL="2476401" indent="-190492" eaLnBrk="0" fontAlgn="base" hangingPunct="0">
              <a:spcBef>
                <a:spcPct val="0"/>
              </a:spcBef>
              <a:spcAft>
                <a:spcPct val="0"/>
              </a:spcAft>
              <a:defRPr>
                <a:solidFill>
                  <a:schemeClr val="tx1"/>
                </a:solidFill>
                <a:latin typeface="Arial" charset="0"/>
                <a:cs typeface="Arial" charset="0"/>
              </a:defRPr>
            </a:lvl7pPr>
            <a:lvl8pPr marL="2857386" indent="-190492" eaLnBrk="0" fontAlgn="base" hangingPunct="0">
              <a:spcBef>
                <a:spcPct val="0"/>
              </a:spcBef>
              <a:spcAft>
                <a:spcPct val="0"/>
              </a:spcAft>
              <a:defRPr>
                <a:solidFill>
                  <a:schemeClr val="tx1"/>
                </a:solidFill>
                <a:latin typeface="Arial" charset="0"/>
                <a:cs typeface="Arial" charset="0"/>
              </a:defRPr>
            </a:lvl8pPr>
            <a:lvl9pPr marL="3238370" indent="-190492" eaLnBrk="0" fontAlgn="base" hangingPunct="0">
              <a:spcBef>
                <a:spcPct val="0"/>
              </a:spcBef>
              <a:spcAft>
                <a:spcPct val="0"/>
              </a:spcAft>
              <a:defRPr>
                <a:solidFill>
                  <a:schemeClr val="tx1"/>
                </a:solidFill>
                <a:latin typeface="Arial" charset="0"/>
                <a:cs typeface="Arial" charset="0"/>
              </a:defRPr>
            </a:lvl9pPr>
          </a:lstStyle>
          <a:p>
            <a:fld id="{7771E4D6-D70C-4CCB-9337-00E996C7FBD9}" type="slidenum">
              <a:rPr lang="en-US" altLang="de-DE" smtClean="0">
                <a:solidFill>
                  <a:srgbClr val="595959"/>
                </a:solidFill>
                <a:latin typeface="Calibri" pitchFamily="34" charset="0"/>
              </a:rPr>
              <a:pPr/>
              <a:t>3</a:t>
            </a:fld>
            <a:endParaRPr lang="en-US" altLang="de-DE">
              <a:solidFill>
                <a:srgbClr val="595959"/>
              </a:solidFill>
              <a:latin typeface="Calibri" pitchFamily="34" charset="0"/>
            </a:endParaRPr>
          </a:p>
        </p:txBody>
      </p:sp>
      <p:pic>
        <p:nvPicPr>
          <p:cNvPr id="7" name="Grafik 6">
            <a:extLst>
              <a:ext uri="{FF2B5EF4-FFF2-40B4-BE49-F238E27FC236}">
                <a16:creationId xmlns:a16="http://schemas.microsoft.com/office/drawing/2014/main" id="{E7A1F36D-A6F1-489B-B0DE-9DF5E010300F}"/>
              </a:ext>
            </a:extLst>
          </p:cNvPr>
          <p:cNvPicPr>
            <a:picLocks noChangeAspect="1"/>
          </p:cNvPicPr>
          <p:nvPr/>
        </p:nvPicPr>
        <p:blipFill>
          <a:blip r:embed="rId3"/>
          <a:stretch>
            <a:fillRect/>
          </a:stretch>
        </p:blipFill>
        <p:spPr>
          <a:xfrm>
            <a:off x="5207697" y="3787215"/>
            <a:ext cx="984925" cy="991159"/>
          </a:xfrm>
          <a:prstGeom prst="rect">
            <a:avLst/>
          </a:prstGeom>
        </p:spPr>
      </p:pic>
      <p:pic>
        <p:nvPicPr>
          <p:cNvPr id="8" name="Grafik 7">
            <a:extLst>
              <a:ext uri="{FF2B5EF4-FFF2-40B4-BE49-F238E27FC236}">
                <a16:creationId xmlns:a16="http://schemas.microsoft.com/office/drawing/2014/main" id="{024BB63A-04D0-4773-959E-AF5B339BE13A}"/>
              </a:ext>
            </a:extLst>
          </p:cNvPr>
          <p:cNvPicPr>
            <a:picLocks noChangeAspect="1"/>
          </p:cNvPicPr>
          <p:nvPr/>
        </p:nvPicPr>
        <p:blipFill>
          <a:blip r:embed="rId4"/>
          <a:stretch>
            <a:fillRect/>
          </a:stretch>
        </p:blipFill>
        <p:spPr>
          <a:xfrm>
            <a:off x="5207697" y="3787215"/>
            <a:ext cx="1256041" cy="1256041"/>
          </a:xfrm>
          <a:prstGeom prst="rect">
            <a:avLst/>
          </a:prstGeom>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A2E1D40-A0A8-49E8-A85D-04A1817E35DD}"/>
              </a:ext>
            </a:extLst>
          </p:cNvPr>
          <p:cNvPicPr>
            <a:picLocks noChangeAspect="1"/>
          </p:cNvPicPr>
          <p:nvPr/>
        </p:nvPicPr>
        <p:blipFill>
          <a:blip r:embed="rId2"/>
          <a:stretch>
            <a:fillRect/>
          </a:stretch>
        </p:blipFill>
        <p:spPr>
          <a:xfrm>
            <a:off x="3595686" y="3683382"/>
            <a:ext cx="767293" cy="767293"/>
          </a:xfrm>
          <a:prstGeom prst="rect">
            <a:avLst/>
          </a:prstGeom>
        </p:spPr>
      </p:pic>
      <p:pic>
        <p:nvPicPr>
          <p:cNvPr id="17417" name="Picture 10" descr="http://kusterpartner.ch/wp-content/uploads/2013/01/Netzwerk_logos_nochkleiner_0003_vdi-LOGO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0083" y="3108414"/>
            <a:ext cx="6985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itel 1"/>
          <p:cNvSpPr>
            <a:spLocks noGrp="1"/>
          </p:cNvSpPr>
          <p:nvPr>
            <p:ph type="title"/>
          </p:nvPr>
        </p:nvSpPr>
        <p:spPr/>
        <p:txBody>
          <a:bodyPr/>
          <a:lstStyle/>
          <a:p>
            <a:r>
              <a:rPr lang="de-DE" altLang="de-DE" sz="2000" dirty="0"/>
              <a:t>Management </a:t>
            </a:r>
          </a:p>
        </p:txBody>
      </p:sp>
      <p:sp>
        <p:nvSpPr>
          <p:cNvPr id="17411" name="Inhaltsplatzhalter 2"/>
          <p:cNvSpPr>
            <a:spLocks noGrp="1"/>
          </p:cNvSpPr>
          <p:nvPr>
            <p:ph idx="1"/>
          </p:nvPr>
        </p:nvSpPr>
        <p:spPr>
          <a:xfrm>
            <a:off x="975492" y="1828271"/>
            <a:ext cx="2542992" cy="2950104"/>
          </a:xfrm>
        </p:spPr>
        <p:txBody>
          <a:bodyPr/>
          <a:lstStyle/>
          <a:p>
            <a:pPr algn="just"/>
            <a:r>
              <a:rPr lang="de-DE" altLang="de-DE" sz="1000" b="1" dirty="0">
                <a:latin typeface="Arial" panose="020B0604020202020204" pitchFamily="34" charset="0"/>
                <a:cs typeface="Arial" panose="020B0604020202020204" pitchFamily="34" charset="0"/>
              </a:rPr>
              <a:t>Torsten Müller </a:t>
            </a:r>
            <a:r>
              <a:rPr lang="de-DE" altLang="de-DE" sz="1000" dirty="0">
                <a:latin typeface="Arial" panose="020B0604020202020204" pitchFamily="34" charset="0"/>
                <a:cs typeface="Arial" panose="020B0604020202020204" pitchFamily="34" charset="0"/>
              </a:rPr>
              <a:t>ist Geschäftsführer und Gesellschafter der plan b digitation GmbH. Er gründete 1995 das Ursprungsunternehmen und verantwortet bis heute planerisch die Großprojekte. Hier kommen fundiertes Wissen bei der Beratung und Projektsteuerung sowie seine jahrelange Erfahrung in der Planung, Projektierung und Bauüberwachung perfekt zum Einsatz. Insbesondere seine technologisch innovativen Ideen bringen dem Endkunden die aktuellste Technologie ins Haus. Sein enormes Wissen beim Bauen im Bestand und bei denkmalgeschützten Gebäuden fundieren aus Praxiserfahrungen, insbesondere bei Universitäts- und Institutsbauten. Torsten Müller ist VdS anerkannter GIV Sachkundiger und Obmann des STLB AK61 Ausschusses.</a:t>
            </a:r>
          </a:p>
          <a:p>
            <a:pPr algn="just"/>
            <a:endParaRPr lang="de-DE" altLang="de-DE" sz="1000" dirty="0">
              <a:latin typeface="Arial" panose="020B0604020202020204" pitchFamily="34" charset="0"/>
              <a:cs typeface="Arial" panose="020B0604020202020204" pitchFamily="34" charset="0"/>
            </a:endParaRPr>
          </a:p>
        </p:txBody>
      </p:sp>
      <p:sp>
        <p:nvSpPr>
          <p:cNvPr id="17412" name="Foliennummernplatzhalt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619100" indent="-238115">
              <a:defRPr>
                <a:solidFill>
                  <a:schemeClr val="tx1"/>
                </a:solidFill>
                <a:latin typeface="Arial" charset="0"/>
                <a:cs typeface="Arial" charset="0"/>
              </a:defRPr>
            </a:lvl2pPr>
            <a:lvl3pPr marL="952462" indent="-190492">
              <a:defRPr>
                <a:solidFill>
                  <a:schemeClr val="tx1"/>
                </a:solidFill>
                <a:latin typeface="Arial" charset="0"/>
                <a:cs typeface="Arial" charset="0"/>
              </a:defRPr>
            </a:lvl3pPr>
            <a:lvl4pPr marL="1333447" indent="-190492">
              <a:defRPr>
                <a:solidFill>
                  <a:schemeClr val="tx1"/>
                </a:solidFill>
                <a:latin typeface="Arial" charset="0"/>
                <a:cs typeface="Arial" charset="0"/>
              </a:defRPr>
            </a:lvl4pPr>
            <a:lvl5pPr marL="1714431" indent="-190492">
              <a:defRPr>
                <a:solidFill>
                  <a:schemeClr val="tx1"/>
                </a:solidFill>
                <a:latin typeface="Arial" charset="0"/>
                <a:cs typeface="Arial" charset="0"/>
              </a:defRPr>
            </a:lvl5pPr>
            <a:lvl6pPr marL="2095416" indent="-190492" eaLnBrk="0" fontAlgn="base" hangingPunct="0">
              <a:spcBef>
                <a:spcPct val="0"/>
              </a:spcBef>
              <a:spcAft>
                <a:spcPct val="0"/>
              </a:spcAft>
              <a:defRPr>
                <a:solidFill>
                  <a:schemeClr val="tx1"/>
                </a:solidFill>
                <a:latin typeface="Arial" charset="0"/>
                <a:cs typeface="Arial" charset="0"/>
              </a:defRPr>
            </a:lvl6pPr>
            <a:lvl7pPr marL="2476401" indent="-190492" eaLnBrk="0" fontAlgn="base" hangingPunct="0">
              <a:spcBef>
                <a:spcPct val="0"/>
              </a:spcBef>
              <a:spcAft>
                <a:spcPct val="0"/>
              </a:spcAft>
              <a:defRPr>
                <a:solidFill>
                  <a:schemeClr val="tx1"/>
                </a:solidFill>
                <a:latin typeface="Arial" charset="0"/>
                <a:cs typeface="Arial" charset="0"/>
              </a:defRPr>
            </a:lvl7pPr>
            <a:lvl8pPr marL="2857386" indent="-190492" eaLnBrk="0" fontAlgn="base" hangingPunct="0">
              <a:spcBef>
                <a:spcPct val="0"/>
              </a:spcBef>
              <a:spcAft>
                <a:spcPct val="0"/>
              </a:spcAft>
              <a:defRPr>
                <a:solidFill>
                  <a:schemeClr val="tx1"/>
                </a:solidFill>
                <a:latin typeface="Arial" charset="0"/>
                <a:cs typeface="Arial" charset="0"/>
              </a:defRPr>
            </a:lvl8pPr>
            <a:lvl9pPr marL="3238370" indent="-190492" eaLnBrk="0" fontAlgn="base" hangingPunct="0">
              <a:spcBef>
                <a:spcPct val="0"/>
              </a:spcBef>
              <a:spcAft>
                <a:spcPct val="0"/>
              </a:spcAft>
              <a:defRPr>
                <a:solidFill>
                  <a:schemeClr val="tx1"/>
                </a:solidFill>
                <a:latin typeface="Arial" charset="0"/>
                <a:cs typeface="Arial" charset="0"/>
              </a:defRPr>
            </a:lvl9pPr>
          </a:lstStyle>
          <a:p>
            <a:fld id="{A69CC813-B0D8-4130-A113-6E98DAACD3E2}" type="slidenum">
              <a:rPr lang="en-US" altLang="de-DE" smtClean="0">
                <a:solidFill>
                  <a:srgbClr val="595959"/>
                </a:solidFill>
                <a:latin typeface="Calibri" pitchFamily="34" charset="0"/>
              </a:rPr>
              <a:pPr/>
              <a:t>4</a:t>
            </a:fld>
            <a:endParaRPr lang="en-US" altLang="de-DE">
              <a:solidFill>
                <a:srgbClr val="595959"/>
              </a:solidFill>
              <a:latin typeface="Calibri" pitchFamily="34" charset="0"/>
            </a:endParaRPr>
          </a:p>
        </p:txBody>
      </p:sp>
      <p:sp>
        <p:nvSpPr>
          <p:cNvPr id="12" name="Inhaltsplatzhalter 2"/>
          <p:cNvSpPr txBox="1">
            <a:spLocks/>
          </p:cNvSpPr>
          <p:nvPr/>
        </p:nvSpPr>
        <p:spPr bwMode="auto">
          <a:xfrm>
            <a:off x="4689267" y="1833961"/>
            <a:ext cx="2506900" cy="2696104"/>
          </a:xfrm>
          <a:prstGeom prst="rect">
            <a:avLst/>
          </a:prstGeom>
          <a:noFill/>
          <a:ln w="9525">
            <a:noFill/>
            <a:miter lim="800000"/>
            <a:headEnd/>
            <a:tailEnd/>
          </a:ln>
        </p:spPr>
        <p:txBody>
          <a:bodyPr/>
          <a:lstStyle/>
          <a:p>
            <a:pPr marL="285739" indent="-285739" algn="just">
              <a:spcBef>
                <a:spcPts val="1667"/>
              </a:spcBef>
              <a:buClr>
                <a:schemeClr val="accent1"/>
              </a:buClr>
              <a:buFont typeface="Wingdings 2" pitchFamily="18" charset="2"/>
              <a:buChar char=""/>
              <a:defRPr/>
            </a:pPr>
            <a:r>
              <a:rPr lang="de-DE" sz="1000" b="1" dirty="0">
                <a:solidFill>
                  <a:srgbClr val="595959"/>
                </a:solidFill>
                <a:latin typeface="Arial" panose="020B0604020202020204" pitchFamily="34" charset="0"/>
                <a:cs typeface="Arial" panose="020B0604020202020204" pitchFamily="34" charset="0"/>
              </a:rPr>
              <a:t>Dipl.-Ing. Jörg Schimke </a:t>
            </a:r>
            <a:r>
              <a:rPr lang="de-DE" sz="1000" dirty="0">
                <a:solidFill>
                  <a:srgbClr val="595959"/>
                </a:solidFill>
                <a:latin typeface="Arial" panose="020B0604020202020204" pitchFamily="34" charset="0"/>
                <a:cs typeface="Arial" panose="020B0604020202020204" pitchFamily="34" charset="0"/>
              </a:rPr>
              <a:t>war 2005 Mitbegründer der plan b digitation GmbH und ist heute Geschäftsführer und Gesellschafter. Nach seinem Studium zum Dipl.-Ing. (FH) für Elektrotechnik und zum Diplom-Informatiker, war Jörg Schimke in leitenden Positionen im Vertrieb und Marketing bei führenden Unternehmen in der Netzwerkbranche tätig. Sein strategisches Know-how, gepaart mit internationaler Erfahrung sind ein wichtiger Bestandteil des langfristigen Erfolges der plan b digitation GmbH. Er legte den Grundstein für verschiedene Rahmenverträge und die Ausrichtung auf </a:t>
            </a:r>
            <a:r>
              <a:rPr lang="de-DE" sz="1000" dirty="0" err="1">
                <a:solidFill>
                  <a:srgbClr val="595959"/>
                </a:solidFill>
                <a:latin typeface="Arial" panose="020B0604020202020204" pitchFamily="34" charset="0"/>
                <a:cs typeface="Arial" panose="020B0604020202020204" pitchFamily="34" charset="0"/>
              </a:rPr>
              <a:t>DigitalPakt</a:t>
            </a:r>
            <a:r>
              <a:rPr lang="de-DE" sz="1000" dirty="0">
                <a:solidFill>
                  <a:srgbClr val="595959"/>
                </a:solidFill>
                <a:latin typeface="Arial" panose="020B0604020202020204" pitchFamily="34" charset="0"/>
                <a:cs typeface="Arial" panose="020B0604020202020204" pitchFamily="34" charset="0"/>
              </a:rPr>
              <a:t> Schule Projekte. Jörg Schimke ist Mitglied des VDI und zertifizierter BSI Auditor.</a:t>
            </a:r>
          </a:p>
        </p:txBody>
      </p:sp>
      <p:pic>
        <p:nvPicPr>
          <p:cNvPr id="17416" name="Picture 13" descr="GIV_Langtex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918" y="3310297"/>
            <a:ext cx="1044282" cy="235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a:extLst>
              <a:ext uri="{FF2B5EF4-FFF2-40B4-BE49-F238E27FC236}">
                <a16:creationId xmlns:a16="http://schemas.microsoft.com/office/drawing/2014/main" id="{E158D339-117C-47DD-9118-793753FA3C28}"/>
              </a:ext>
            </a:extLst>
          </p:cNvPr>
          <p:cNvPicPr>
            <a:picLocks noChangeAspect="1"/>
          </p:cNvPicPr>
          <p:nvPr/>
        </p:nvPicPr>
        <p:blipFill>
          <a:blip r:embed="rId5"/>
          <a:stretch>
            <a:fillRect/>
          </a:stretch>
        </p:blipFill>
        <p:spPr>
          <a:xfrm>
            <a:off x="3758469" y="1923479"/>
            <a:ext cx="896402" cy="1243703"/>
          </a:xfrm>
          <a:prstGeom prst="rect">
            <a:avLst/>
          </a:prstGeom>
        </p:spPr>
      </p:pic>
      <p:pic>
        <p:nvPicPr>
          <p:cNvPr id="8" name="Grafik 7">
            <a:extLst>
              <a:ext uri="{FF2B5EF4-FFF2-40B4-BE49-F238E27FC236}">
                <a16:creationId xmlns:a16="http://schemas.microsoft.com/office/drawing/2014/main" id="{0A0B232C-A81D-41EF-90A2-5182A2984BFD}"/>
              </a:ext>
            </a:extLst>
          </p:cNvPr>
          <p:cNvPicPr>
            <a:picLocks noChangeAspect="1"/>
          </p:cNvPicPr>
          <p:nvPr/>
        </p:nvPicPr>
        <p:blipFill>
          <a:blip r:embed="rId6"/>
          <a:stretch>
            <a:fillRect/>
          </a:stretch>
        </p:blipFill>
        <p:spPr>
          <a:xfrm>
            <a:off x="119726" y="1912473"/>
            <a:ext cx="910958" cy="123622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noGrp="1"/>
          </p:cNvSpPr>
          <p:nvPr>
            <p:ph type="title"/>
          </p:nvPr>
        </p:nvSpPr>
        <p:spPr/>
        <p:txBody>
          <a:bodyPr/>
          <a:lstStyle/>
          <a:p>
            <a:r>
              <a:rPr lang="de-DE" altLang="de-DE" sz="2000" dirty="0"/>
              <a:t>Projektteam </a:t>
            </a:r>
          </a:p>
        </p:txBody>
      </p:sp>
      <p:sp>
        <p:nvSpPr>
          <p:cNvPr id="17411" name="Inhaltsplatzhalter 2"/>
          <p:cNvSpPr>
            <a:spLocks noGrp="1"/>
          </p:cNvSpPr>
          <p:nvPr>
            <p:ph idx="1"/>
          </p:nvPr>
        </p:nvSpPr>
        <p:spPr>
          <a:xfrm>
            <a:off x="956202" y="1917628"/>
            <a:ext cx="2491006" cy="2950104"/>
          </a:xfrm>
        </p:spPr>
        <p:txBody>
          <a:bodyPr/>
          <a:lstStyle/>
          <a:p>
            <a:pPr algn="just"/>
            <a:r>
              <a:rPr lang="de-DE" sz="1000" dirty="0" err="1">
                <a:latin typeface="Arial" panose="020B0604020202020204" pitchFamily="34" charset="0"/>
                <a:cs typeface="Arial" panose="020B0604020202020204" pitchFamily="34" charset="0"/>
              </a:rPr>
              <a:t>B.Eng</a:t>
            </a:r>
            <a:r>
              <a:rPr lang="de-DE" sz="1000" dirty="0">
                <a:latin typeface="Arial" panose="020B0604020202020204" pitchFamily="34" charset="0"/>
                <a:cs typeface="Arial" panose="020B0604020202020204" pitchFamily="34" charset="0"/>
              </a:rPr>
              <a:t>. Sean Glaschke ist seit Oktober 2021 bei der plan b digitation GmbH tätig. Nach einer erfolgreichen Vorausbildung zum Staatlich geprüften Bautechniker absolvierte er hier zunächst ein duales Studium im Studiengang Bauingenieurwesen. Seit Oktober 2024 ist er fest als Planer und Projektleiter angestellt. Durch seine fundierte Praxiserfahrung in der Projektplanung war er von Beginn an ein wertvolles Mitglied unseres Teams. Besonders in den Projekten des </a:t>
            </a:r>
            <a:r>
              <a:rPr lang="de-DE" sz="1000" i="1" dirty="0" err="1">
                <a:latin typeface="Arial" panose="020B0604020202020204" pitchFamily="34" charset="0"/>
                <a:cs typeface="Arial" panose="020B0604020202020204" pitchFamily="34" charset="0"/>
              </a:rPr>
              <a:t>DigitalPakt</a:t>
            </a:r>
            <a:r>
              <a:rPr lang="de-DE" sz="1000" i="1" dirty="0">
                <a:latin typeface="Arial" panose="020B0604020202020204" pitchFamily="34" charset="0"/>
                <a:cs typeface="Arial" panose="020B0604020202020204" pitchFamily="34" charset="0"/>
              </a:rPr>
              <a:t> Schule</a:t>
            </a:r>
            <a:r>
              <a:rPr lang="de-DE" sz="1000" dirty="0">
                <a:latin typeface="Arial" panose="020B0604020202020204" pitchFamily="34" charset="0"/>
                <a:cs typeface="Arial" panose="020B0604020202020204" pitchFamily="34" charset="0"/>
              </a:rPr>
              <a:t> überzeugte er mit seiner Expertise im Umgang mit CAD sowie der präzisen Umsetzung von Nutzeranforderungen in der Ausführungsplanung.</a:t>
            </a:r>
            <a:endParaRPr lang="de-DE" altLang="de-DE" sz="1000" dirty="0">
              <a:latin typeface="Arial" panose="020B0604020202020204" pitchFamily="34" charset="0"/>
              <a:cs typeface="Arial" panose="020B0604020202020204" pitchFamily="34" charset="0"/>
            </a:endParaRPr>
          </a:p>
        </p:txBody>
      </p:sp>
      <p:sp>
        <p:nvSpPr>
          <p:cNvPr id="17412" name="Foliennummernplatzhalt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619100" indent="-238115">
              <a:defRPr>
                <a:solidFill>
                  <a:schemeClr val="tx1"/>
                </a:solidFill>
                <a:latin typeface="Arial" charset="0"/>
                <a:cs typeface="Arial" charset="0"/>
              </a:defRPr>
            </a:lvl2pPr>
            <a:lvl3pPr marL="952462" indent="-190492">
              <a:defRPr>
                <a:solidFill>
                  <a:schemeClr val="tx1"/>
                </a:solidFill>
                <a:latin typeface="Arial" charset="0"/>
                <a:cs typeface="Arial" charset="0"/>
              </a:defRPr>
            </a:lvl3pPr>
            <a:lvl4pPr marL="1333447" indent="-190492">
              <a:defRPr>
                <a:solidFill>
                  <a:schemeClr val="tx1"/>
                </a:solidFill>
                <a:latin typeface="Arial" charset="0"/>
                <a:cs typeface="Arial" charset="0"/>
              </a:defRPr>
            </a:lvl4pPr>
            <a:lvl5pPr marL="1714431" indent="-190492">
              <a:defRPr>
                <a:solidFill>
                  <a:schemeClr val="tx1"/>
                </a:solidFill>
                <a:latin typeface="Arial" charset="0"/>
                <a:cs typeface="Arial" charset="0"/>
              </a:defRPr>
            </a:lvl5pPr>
            <a:lvl6pPr marL="2095416" indent="-190492" eaLnBrk="0" fontAlgn="base" hangingPunct="0">
              <a:spcBef>
                <a:spcPct val="0"/>
              </a:spcBef>
              <a:spcAft>
                <a:spcPct val="0"/>
              </a:spcAft>
              <a:defRPr>
                <a:solidFill>
                  <a:schemeClr val="tx1"/>
                </a:solidFill>
                <a:latin typeface="Arial" charset="0"/>
                <a:cs typeface="Arial" charset="0"/>
              </a:defRPr>
            </a:lvl6pPr>
            <a:lvl7pPr marL="2476401" indent="-190492" eaLnBrk="0" fontAlgn="base" hangingPunct="0">
              <a:spcBef>
                <a:spcPct val="0"/>
              </a:spcBef>
              <a:spcAft>
                <a:spcPct val="0"/>
              </a:spcAft>
              <a:defRPr>
                <a:solidFill>
                  <a:schemeClr val="tx1"/>
                </a:solidFill>
                <a:latin typeface="Arial" charset="0"/>
                <a:cs typeface="Arial" charset="0"/>
              </a:defRPr>
            </a:lvl7pPr>
            <a:lvl8pPr marL="2857386" indent="-190492" eaLnBrk="0" fontAlgn="base" hangingPunct="0">
              <a:spcBef>
                <a:spcPct val="0"/>
              </a:spcBef>
              <a:spcAft>
                <a:spcPct val="0"/>
              </a:spcAft>
              <a:defRPr>
                <a:solidFill>
                  <a:schemeClr val="tx1"/>
                </a:solidFill>
                <a:latin typeface="Arial" charset="0"/>
                <a:cs typeface="Arial" charset="0"/>
              </a:defRPr>
            </a:lvl8pPr>
            <a:lvl9pPr marL="3238370" indent="-190492" eaLnBrk="0" fontAlgn="base" hangingPunct="0">
              <a:spcBef>
                <a:spcPct val="0"/>
              </a:spcBef>
              <a:spcAft>
                <a:spcPct val="0"/>
              </a:spcAft>
              <a:defRPr>
                <a:solidFill>
                  <a:schemeClr val="tx1"/>
                </a:solidFill>
                <a:latin typeface="Arial" charset="0"/>
                <a:cs typeface="Arial" charset="0"/>
              </a:defRPr>
            </a:lvl9pPr>
          </a:lstStyle>
          <a:p>
            <a:fld id="{A69CC813-B0D8-4130-A113-6E98DAACD3E2}" type="slidenum">
              <a:rPr lang="en-US" altLang="de-DE" smtClean="0">
                <a:solidFill>
                  <a:srgbClr val="595959"/>
                </a:solidFill>
                <a:latin typeface="Calibri" pitchFamily="34" charset="0"/>
              </a:rPr>
              <a:pPr/>
              <a:t>5</a:t>
            </a:fld>
            <a:endParaRPr lang="en-US" altLang="de-DE">
              <a:solidFill>
                <a:srgbClr val="595959"/>
              </a:solidFill>
              <a:latin typeface="Calibri" pitchFamily="34" charset="0"/>
            </a:endParaRPr>
          </a:p>
        </p:txBody>
      </p:sp>
      <p:sp>
        <p:nvSpPr>
          <p:cNvPr id="12" name="Inhaltsplatzhalter 2"/>
          <p:cNvSpPr txBox="1">
            <a:spLocks/>
          </p:cNvSpPr>
          <p:nvPr/>
        </p:nvSpPr>
        <p:spPr bwMode="auto">
          <a:xfrm>
            <a:off x="4466392" y="1872665"/>
            <a:ext cx="2655478" cy="3416211"/>
          </a:xfrm>
          <a:prstGeom prst="rect">
            <a:avLst/>
          </a:prstGeom>
          <a:noFill/>
          <a:ln w="9525">
            <a:noFill/>
            <a:miter lim="800000"/>
            <a:headEnd/>
            <a:tailEnd/>
          </a:ln>
        </p:spPr>
        <p:txBody>
          <a:bodyPr/>
          <a:lstStyle/>
          <a:p>
            <a:pPr algn="just"/>
            <a:r>
              <a:rPr lang="de-DE" sz="1000" b="1" dirty="0">
                <a:solidFill>
                  <a:srgbClr val="595959"/>
                </a:solidFill>
                <a:latin typeface="Arial" panose="020B0604020202020204" pitchFamily="34" charset="0"/>
                <a:cs typeface="Arial" panose="020B0604020202020204" pitchFamily="34" charset="0"/>
              </a:rPr>
              <a:t>Sidney Bork </a:t>
            </a:r>
            <a:r>
              <a:rPr lang="de-DE" sz="1000" dirty="0">
                <a:solidFill>
                  <a:srgbClr val="595959"/>
                </a:solidFill>
                <a:latin typeface="Arial" panose="020B0604020202020204" pitchFamily="34" charset="0"/>
                <a:cs typeface="Arial" panose="020B0604020202020204" pitchFamily="34" charset="0"/>
              </a:rPr>
              <a:t>ist seit Oktober 2020 bei der plan b digitation GmbH als Assistentin der Geschäftsführung tätig. Mit Ihrer Ausbildung zur „Kauffrau für Büromanagement“ und Praxiserfahrung in Bereichen der Wirtschaft ist sie schnell zu einer Stütze im Projektgeschäft geworden. Sie begleitet jedes </a:t>
            </a:r>
            <a:r>
              <a:rPr lang="de-DE" sz="1000">
                <a:solidFill>
                  <a:srgbClr val="595959"/>
                </a:solidFill>
                <a:latin typeface="Arial" panose="020B0604020202020204" pitchFamily="34" charset="0"/>
                <a:cs typeface="Arial" panose="020B0604020202020204" pitchFamily="34" charset="0"/>
              </a:rPr>
              <a:t>Projekt im </a:t>
            </a:r>
            <a:r>
              <a:rPr lang="de-DE" sz="1000" dirty="0">
                <a:solidFill>
                  <a:srgbClr val="595959"/>
                </a:solidFill>
                <a:latin typeface="Arial" panose="020B0604020202020204" pitchFamily="34" charset="0"/>
                <a:cs typeface="Arial" panose="020B0604020202020204" pitchFamily="34" charset="0"/>
              </a:rPr>
              <a:t>Controlling und arbeitet eng mit dem Kunden zusammen. Gerade bei der Auswertung von komplexen Projekt-Themen kommt ihre ausgezeichnete strukturierte Arbeitsweise zum tragen. </a:t>
            </a:r>
          </a:p>
          <a:p>
            <a:pPr algn="just"/>
            <a:endParaRPr lang="de-DE" sz="1000" dirty="0">
              <a:solidFill>
                <a:srgbClr val="595959"/>
              </a:solidFill>
              <a:latin typeface="Arial" panose="020B0604020202020204" pitchFamily="34" charset="0"/>
              <a:cs typeface="Arial" panose="020B0604020202020204" pitchFamily="34" charset="0"/>
            </a:endParaRPr>
          </a:p>
          <a:p>
            <a:pPr algn="just"/>
            <a:endParaRPr lang="de-DE" sz="1000" dirty="0">
              <a:solidFill>
                <a:srgbClr val="595959"/>
              </a:solidFill>
              <a:latin typeface="Arial" panose="020B0604020202020204" pitchFamily="34" charset="0"/>
              <a:cs typeface="Arial" panose="020B0604020202020204" pitchFamily="34" charset="0"/>
            </a:endParaRPr>
          </a:p>
          <a:p>
            <a:pPr algn="just"/>
            <a:r>
              <a:rPr lang="de-DE" sz="1000" b="1" dirty="0">
                <a:solidFill>
                  <a:srgbClr val="595959"/>
                </a:solidFill>
                <a:latin typeface="Arial" panose="020B0604020202020204" pitchFamily="34" charset="0"/>
                <a:cs typeface="Arial" panose="020B0604020202020204" pitchFamily="34" charset="0"/>
              </a:rPr>
              <a:t>Karl Traboulsi </a:t>
            </a:r>
            <a:r>
              <a:rPr lang="de-DE" sz="1000" dirty="0">
                <a:solidFill>
                  <a:srgbClr val="595959"/>
                </a:solidFill>
                <a:latin typeface="Arial" panose="020B0604020202020204" pitchFamily="34" charset="0"/>
                <a:cs typeface="Arial" panose="020B0604020202020204" pitchFamily="34" charset="0"/>
              </a:rPr>
              <a:t>ist seit Oktober 2023 bei der plan b digitation GmbH als Dualstudent mit Studienrichtung: </a:t>
            </a:r>
            <a:r>
              <a:rPr lang="de-DE" sz="1000" dirty="0" err="1">
                <a:solidFill>
                  <a:srgbClr val="595959"/>
                </a:solidFill>
                <a:latin typeface="Arial" panose="020B0604020202020204" pitchFamily="34" charset="0"/>
                <a:cs typeface="Arial" panose="020B0604020202020204" pitchFamily="34" charset="0"/>
              </a:rPr>
              <a:t>B.Eng</a:t>
            </a:r>
            <a:r>
              <a:rPr lang="de-DE" sz="1000" dirty="0">
                <a:solidFill>
                  <a:srgbClr val="595959"/>
                </a:solidFill>
                <a:latin typeface="Arial" panose="020B0604020202020204" pitchFamily="34" charset="0"/>
                <a:cs typeface="Arial" panose="020B0604020202020204" pitchFamily="34" charset="0"/>
              </a:rPr>
              <a:t>. Bauingenieurwesen tätig.</a:t>
            </a:r>
          </a:p>
        </p:txBody>
      </p:sp>
      <p:pic>
        <p:nvPicPr>
          <p:cNvPr id="7" name="Grafik 6">
            <a:extLst>
              <a:ext uri="{FF2B5EF4-FFF2-40B4-BE49-F238E27FC236}">
                <a16:creationId xmlns:a16="http://schemas.microsoft.com/office/drawing/2014/main" id="{613814AC-59CE-45D7-8F3A-FC73AB3588DD}"/>
              </a:ext>
            </a:extLst>
          </p:cNvPr>
          <p:cNvPicPr>
            <a:picLocks noChangeAspect="1"/>
          </p:cNvPicPr>
          <p:nvPr/>
        </p:nvPicPr>
        <p:blipFill rotWithShape="1">
          <a:blip r:embed="rId2"/>
          <a:srcRect l="4459" r="2895"/>
          <a:stretch/>
        </p:blipFill>
        <p:spPr>
          <a:xfrm>
            <a:off x="343250" y="1953551"/>
            <a:ext cx="834726" cy="1191332"/>
          </a:xfrm>
          <a:prstGeom prst="rect">
            <a:avLst/>
          </a:prstGeom>
        </p:spPr>
      </p:pic>
      <p:pic>
        <p:nvPicPr>
          <p:cNvPr id="9" name="Grafik 8">
            <a:extLst>
              <a:ext uri="{FF2B5EF4-FFF2-40B4-BE49-F238E27FC236}">
                <a16:creationId xmlns:a16="http://schemas.microsoft.com/office/drawing/2014/main" id="{04E6A05A-C156-4528-9F75-252C82BF42DF}"/>
              </a:ext>
            </a:extLst>
          </p:cNvPr>
          <p:cNvPicPr>
            <a:picLocks noChangeAspect="1"/>
          </p:cNvPicPr>
          <p:nvPr/>
        </p:nvPicPr>
        <p:blipFill>
          <a:blip r:embed="rId3"/>
          <a:stretch>
            <a:fillRect/>
          </a:stretch>
        </p:blipFill>
        <p:spPr>
          <a:xfrm>
            <a:off x="3510539" y="1959430"/>
            <a:ext cx="834726" cy="1191332"/>
          </a:xfrm>
          <a:prstGeom prst="rect">
            <a:avLst/>
          </a:prstGeom>
        </p:spPr>
      </p:pic>
      <p:pic>
        <p:nvPicPr>
          <p:cNvPr id="11" name="Grafik 10">
            <a:extLst>
              <a:ext uri="{FF2B5EF4-FFF2-40B4-BE49-F238E27FC236}">
                <a16:creationId xmlns:a16="http://schemas.microsoft.com/office/drawing/2014/main" id="{5E392864-0B56-4C82-8AAA-39CB6ABDECBE}"/>
              </a:ext>
            </a:extLst>
          </p:cNvPr>
          <p:cNvPicPr>
            <a:picLocks noChangeAspect="1"/>
          </p:cNvPicPr>
          <p:nvPr/>
        </p:nvPicPr>
        <p:blipFill>
          <a:blip r:embed="rId4"/>
          <a:stretch>
            <a:fillRect/>
          </a:stretch>
        </p:blipFill>
        <p:spPr>
          <a:xfrm>
            <a:off x="3478145" y="4267873"/>
            <a:ext cx="860223" cy="1021004"/>
          </a:xfrm>
          <a:prstGeom prst="rect">
            <a:avLst/>
          </a:prstGeom>
        </p:spPr>
      </p:pic>
    </p:spTree>
    <p:extLst>
      <p:ext uri="{BB962C8B-B14F-4D97-AF65-F5344CB8AC3E}">
        <p14:creationId xmlns:p14="http://schemas.microsoft.com/office/powerpoint/2010/main" val="361151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noFill/>
          <a:extLst>
            <a:ext uri="{909E8E84-426E-40DD-AFC4-6F175D3DCCD1}">
              <a14:hiddenFill xmlns:a14="http://schemas.microsoft.com/office/drawing/2010/main">
                <a:solidFill>
                  <a:srgbClr val="880D1E"/>
                </a:solidFill>
              </a14:hiddenFill>
            </a:ext>
          </a:extLst>
        </p:spPr>
        <p:txBody>
          <a:bodyPr/>
          <a:lstStyle/>
          <a:p>
            <a:pPr eaLnBrk="1" hangingPunct="1"/>
            <a:r>
              <a:rPr lang="en-US" altLang="de-DE" sz="2500"/>
              <a:t>Komplette Lösungen </a:t>
            </a:r>
            <a:br>
              <a:rPr lang="en-US" altLang="de-DE" sz="2500"/>
            </a:br>
            <a:r>
              <a:rPr lang="en-US" altLang="de-DE" sz="2500"/>
              <a:t>Multiservice-Netzwerke </a:t>
            </a:r>
          </a:p>
        </p:txBody>
      </p:sp>
      <p:grpSp>
        <p:nvGrpSpPr>
          <p:cNvPr id="18435" name="Group 5"/>
          <p:cNvGrpSpPr>
            <a:grpSpLocks/>
          </p:cNvGrpSpPr>
          <p:nvPr/>
        </p:nvGrpSpPr>
        <p:grpSpPr bwMode="auto">
          <a:xfrm>
            <a:off x="0" y="1805781"/>
            <a:ext cx="7620000" cy="3977603"/>
            <a:chOff x="0" y="0"/>
            <a:chExt cx="5760" cy="4323"/>
          </a:xfrm>
        </p:grpSpPr>
        <p:pic>
          <p:nvPicPr>
            <p:cNvPr id="18438" name="Picture 6" descr="campusbuildHoriD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4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Text Box 7"/>
            <p:cNvSpPr txBox="1">
              <a:spLocks noChangeArrowheads="1"/>
            </p:cNvSpPr>
            <p:nvPr/>
          </p:nvSpPr>
          <p:spPr bwMode="auto">
            <a:xfrm>
              <a:off x="876" y="728"/>
              <a:ext cx="2065" cy="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de-DE" sz="900" dirty="0" err="1">
                  <a:solidFill>
                    <a:schemeClr val="bg1"/>
                  </a:solidFill>
                </a:rPr>
                <a:t>Rechenzentren</a:t>
              </a:r>
              <a:endParaRPr lang="en-US" altLang="de-DE" sz="900" dirty="0">
                <a:solidFill>
                  <a:schemeClr val="bg1"/>
                </a:solidFill>
              </a:endParaRPr>
            </a:p>
            <a:p>
              <a:pPr eaLnBrk="1" hangingPunct="1">
                <a:spcBef>
                  <a:spcPct val="50000"/>
                </a:spcBef>
              </a:pPr>
              <a:r>
                <a:rPr lang="en-US" altLang="de-DE" sz="900" dirty="0">
                  <a:solidFill>
                    <a:schemeClr val="bg1"/>
                  </a:solidFill>
                </a:rPr>
                <a:t>BOS Funk</a:t>
              </a:r>
            </a:p>
            <a:p>
              <a:pPr eaLnBrk="1" hangingPunct="1">
                <a:spcBef>
                  <a:spcPct val="50000"/>
                </a:spcBef>
              </a:pPr>
              <a:r>
                <a:rPr lang="en-US" altLang="de-DE" sz="900" dirty="0">
                  <a:solidFill>
                    <a:schemeClr val="bg1"/>
                  </a:solidFill>
                </a:rPr>
                <a:t>W-LAN</a:t>
              </a:r>
            </a:p>
          </p:txBody>
        </p:sp>
        <p:sp>
          <p:nvSpPr>
            <p:cNvPr id="18440" name="Text Box 8"/>
            <p:cNvSpPr txBox="1">
              <a:spLocks noChangeArrowheads="1"/>
            </p:cNvSpPr>
            <p:nvPr/>
          </p:nvSpPr>
          <p:spPr bwMode="auto">
            <a:xfrm>
              <a:off x="865" y="528"/>
              <a:ext cx="2063"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de-DE" sz="1000">
                  <a:solidFill>
                    <a:schemeClr val="bg1"/>
                  </a:solidFill>
                </a:rPr>
                <a:t>Tertiärverkabelung</a:t>
              </a:r>
            </a:p>
          </p:txBody>
        </p:sp>
        <p:sp>
          <p:nvSpPr>
            <p:cNvPr id="18441" name="Text Box 9"/>
            <p:cNvSpPr txBox="1">
              <a:spLocks noChangeArrowheads="1"/>
            </p:cNvSpPr>
            <p:nvPr/>
          </p:nvSpPr>
          <p:spPr bwMode="auto">
            <a:xfrm>
              <a:off x="865" y="336"/>
              <a:ext cx="2063"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de-DE" sz="1000">
                  <a:solidFill>
                    <a:schemeClr val="bg1"/>
                  </a:solidFill>
                </a:rPr>
                <a:t>Gebäude Backbone</a:t>
              </a:r>
            </a:p>
          </p:txBody>
        </p:sp>
        <p:sp>
          <p:nvSpPr>
            <p:cNvPr id="18442" name="Text Box 10"/>
            <p:cNvSpPr txBox="1">
              <a:spLocks noChangeArrowheads="1"/>
            </p:cNvSpPr>
            <p:nvPr/>
          </p:nvSpPr>
          <p:spPr bwMode="auto">
            <a:xfrm>
              <a:off x="865" y="145"/>
              <a:ext cx="2063"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de-DE" sz="1000">
                  <a:solidFill>
                    <a:schemeClr val="bg1"/>
                  </a:solidFill>
                </a:rPr>
                <a:t>Primärverkabelung</a:t>
              </a:r>
            </a:p>
          </p:txBody>
        </p:sp>
        <p:sp>
          <p:nvSpPr>
            <p:cNvPr id="18443" name="Rectangle 11"/>
            <p:cNvSpPr>
              <a:spLocks noChangeArrowheads="1"/>
            </p:cNvSpPr>
            <p:nvPr/>
          </p:nvSpPr>
          <p:spPr bwMode="auto">
            <a:xfrm>
              <a:off x="480" y="210"/>
              <a:ext cx="288" cy="9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de-DE" altLang="de-DE"/>
            </a:p>
          </p:txBody>
        </p:sp>
        <p:sp>
          <p:nvSpPr>
            <p:cNvPr id="18444" name="Rectangle 12"/>
            <p:cNvSpPr>
              <a:spLocks noChangeArrowheads="1"/>
            </p:cNvSpPr>
            <p:nvPr/>
          </p:nvSpPr>
          <p:spPr bwMode="auto">
            <a:xfrm>
              <a:off x="480" y="384"/>
              <a:ext cx="288" cy="96"/>
            </a:xfrm>
            <a:prstGeom prst="rect">
              <a:avLst/>
            </a:prstGeom>
            <a:solidFill>
              <a:srgbClr val="02986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de-DE" altLang="de-DE"/>
            </a:p>
          </p:txBody>
        </p:sp>
        <p:sp>
          <p:nvSpPr>
            <p:cNvPr id="18445" name="Rectangle 13"/>
            <p:cNvSpPr>
              <a:spLocks noChangeArrowheads="1"/>
            </p:cNvSpPr>
            <p:nvPr/>
          </p:nvSpPr>
          <p:spPr bwMode="auto">
            <a:xfrm>
              <a:off x="480" y="576"/>
              <a:ext cx="288" cy="96"/>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de-DE" altLang="de-DE"/>
            </a:p>
          </p:txBody>
        </p:sp>
        <p:sp>
          <p:nvSpPr>
            <p:cNvPr id="18446" name="Rectangle 14"/>
            <p:cNvSpPr>
              <a:spLocks noChangeArrowheads="1"/>
            </p:cNvSpPr>
            <p:nvPr/>
          </p:nvSpPr>
          <p:spPr bwMode="auto">
            <a:xfrm>
              <a:off x="480" y="792"/>
              <a:ext cx="288" cy="96"/>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de-DE" altLang="de-DE"/>
            </a:p>
          </p:txBody>
        </p:sp>
      </p:grpSp>
      <p:sp>
        <p:nvSpPr>
          <p:cNvPr id="15" name="Rectangle 2"/>
          <p:cNvSpPr txBox="1">
            <a:spLocks noChangeArrowheads="1"/>
          </p:cNvSpPr>
          <p:nvPr/>
        </p:nvSpPr>
        <p:spPr bwMode="auto">
          <a:xfrm>
            <a:off x="0" y="1164492"/>
            <a:ext cx="7620000" cy="699902"/>
          </a:xfrm>
          <a:prstGeom prst="rect">
            <a:avLst/>
          </a:prstGeom>
          <a:solidFill>
            <a:srgbClr val="A80000"/>
          </a:solidFill>
          <a:ln>
            <a:noFill/>
          </a:ln>
        </p:spPr>
        <p:txBody>
          <a:bodyPr vert="horz" wrap="square" lIns="1188720" tIns="45720" rIns="274320" bIns="45720" numCol="1" anchor="ctr" anchorCtr="0" compatLnSpc="1">
            <a:prstTxWarp prst="textNoShape">
              <a:avLst/>
            </a:prstTxWarp>
          </a:bodyPr>
          <a:lstStyle>
            <a:defPPr>
              <a:defRPr lang="en-US"/>
            </a:defPPr>
            <a:lvl1pPr marL="0" indent="0" eaLnBrk="1" hangingPunct="1">
              <a:defRPr sz="2000">
                <a:solidFill>
                  <a:schemeClr val="bg1"/>
                </a:solidFill>
                <a:latin typeface="+mj-lt"/>
                <a:ea typeface="+mj-ea"/>
                <a:cs typeface="+mj-cs"/>
              </a:defRPr>
            </a:lvl1pPr>
            <a:lvl2pPr>
              <a:defRPr sz="3000">
                <a:solidFill>
                  <a:schemeClr val="bg1"/>
                </a:solidFill>
                <a:latin typeface="Calibri" pitchFamily="34" charset="0"/>
              </a:defRPr>
            </a:lvl2pPr>
            <a:lvl3pPr>
              <a:defRPr sz="3000">
                <a:solidFill>
                  <a:schemeClr val="bg1"/>
                </a:solidFill>
                <a:latin typeface="Calibri" pitchFamily="34" charset="0"/>
              </a:defRPr>
            </a:lvl3pPr>
            <a:lvl4pPr>
              <a:defRPr sz="3000">
                <a:solidFill>
                  <a:schemeClr val="bg1"/>
                </a:solidFill>
                <a:latin typeface="Calibri" pitchFamily="34" charset="0"/>
              </a:defRPr>
            </a:lvl4pPr>
            <a:lvl5pPr>
              <a:defRPr sz="3000">
                <a:solidFill>
                  <a:schemeClr val="bg1"/>
                </a:solidFill>
                <a:latin typeface="Calibri" pitchFamily="34" charset="0"/>
              </a:defRPr>
            </a:lvl5pPr>
            <a:lvl6pPr marL="380985" fontAlgn="base">
              <a:spcBef>
                <a:spcPct val="0"/>
              </a:spcBef>
              <a:spcAft>
                <a:spcPct val="0"/>
              </a:spcAft>
              <a:defRPr sz="3000">
                <a:solidFill>
                  <a:schemeClr val="bg1"/>
                </a:solidFill>
                <a:latin typeface="Calibri" pitchFamily="34" charset="0"/>
              </a:defRPr>
            </a:lvl6pPr>
            <a:lvl7pPr marL="761970" fontAlgn="base">
              <a:spcBef>
                <a:spcPct val="0"/>
              </a:spcBef>
              <a:spcAft>
                <a:spcPct val="0"/>
              </a:spcAft>
              <a:defRPr sz="3000">
                <a:solidFill>
                  <a:schemeClr val="bg1"/>
                </a:solidFill>
                <a:latin typeface="Calibri" pitchFamily="34" charset="0"/>
              </a:defRPr>
            </a:lvl7pPr>
            <a:lvl8pPr marL="1142954" fontAlgn="base">
              <a:spcBef>
                <a:spcPct val="0"/>
              </a:spcBef>
              <a:spcAft>
                <a:spcPct val="0"/>
              </a:spcAft>
              <a:defRPr sz="3000">
                <a:solidFill>
                  <a:schemeClr val="bg1"/>
                </a:solidFill>
                <a:latin typeface="Calibri" pitchFamily="34" charset="0"/>
              </a:defRPr>
            </a:lvl8pPr>
            <a:lvl9pPr marL="1523939" fontAlgn="base">
              <a:spcBef>
                <a:spcPct val="0"/>
              </a:spcBef>
              <a:spcAft>
                <a:spcPct val="0"/>
              </a:spcAft>
              <a:defRPr sz="3000">
                <a:solidFill>
                  <a:schemeClr val="bg1"/>
                </a:solidFill>
                <a:latin typeface="Calibri" pitchFamily="34" charset="0"/>
              </a:defRPr>
            </a:lvl9pPr>
          </a:lstStyle>
          <a:p>
            <a:r>
              <a:rPr lang="en-US" altLang="de-DE"/>
              <a:t>Lösungsansätze für jeden Bereich</a:t>
            </a:r>
            <a:endParaRPr lang="en-US" altLang="de-DE" dirty="0"/>
          </a:p>
        </p:txBody>
      </p:sp>
      <p:sp>
        <p:nvSpPr>
          <p:cNvPr id="18437" name="Foliennummernplatzhalter 1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619100" indent="-238115">
              <a:defRPr>
                <a:solidFill>
                  <a:schemeClr val="tx1"/>
                </a:solidFill>
                <a:latin typeface="Arial" charset="0"/>
                <a:cs typeface="Arial" charset="0"/>
              </a:defRPr>
            </a:lvl2pPr>
            <a:lvl3pPr marL="952462" indent="-190492">
              <a:defRPr>
                <a:solidFill>
                  <a:schemeClr val="tx1"/>
                </a:solidFill>
                <a:latin typeface="Arial" charset="0"/>
                <a:cs typeface="Arial" charset="0"/>
              </a:defRPr>
            </a:lvl3pPr>
            <a:lvl4pPr marL="1333447" indent="-190492">
              <a:defRPr>
                <a:solidFill>
                  <a:schemeClr val="tx1"/>
                </a:solidFill>
                <a:latin typeface="Arial" charset="0"/>
                <a:cs typeface="Arial" charset="0"/>
              </a:defRPr>
            </a:lvl4pPr>
            <a:lvl5pPr marL="1714431" indent="-190492">
              <a:defRPr>
                <a:solidFill>
                  <a:schemeClr val="tx1"/>
                </a:solidFill>
                <a:latin typeface="Arial" charset="0"/>
                <a:cs typeface="Arial" charset="0"/>
              </a:defRPr>
            </a:lvl5pPr>
            <a:lvl6pPr marL="2095416" indent="-190492" eaLnBrk="0" fontAlgn="base" hangingPunct="0">
              <a:spcBef>
                <a:spcPct val="0"/>
              </a:spcBef>
              <a:spcAft>
                <a:spcPct val="0"/>
              </a:spcAft>
              <a:defRPr>
                <a:solidFill>
                  <a:schemeClr val="tx1"/>
                </a:solidFill>
                <a:latin typeface="Arial" charset="0"/>
                <a:cs typeface="Arial" charset="0"/>
              </a:defRPr>
            </a:lvl6pPr>
            <a:lvl7pPr marL="2476401" indent="-190492" eaLnBrk="0" fontAlgn="base" hangingPunct="0">
              <a:spcBef>
                <a:spcPct val="0"/>
              </a:spcBef>
              <a:spcAft>
                <a:spcPct val="0"/>
              </a:spcAft>
              <a:defRPr>
                <a:solidFill>
                  <a:schemeClr val="tx1"/>
                </a:solidFill>
                <a:latin typeface="Arial" charset="0"/>
                <a:cs typeface="Arial" charset="0"/>
              </a:defRPr>
            </a:lvl7pPr>
            <a:lvl8pPr marL="2857386" indent="-190492" eaLnBrk="0" fontAlgn="base" hangingPunct="0">
              <a:spcBef>
                <a:spcPct val="0"/>
              </a:spcBef>
              <a:spcAft>
                <a:spcPct val="0"/>
              </a:spcAft>
              <a:defRPr>
                <a:solidFill>
                  <a:schemeClr val="tx1"/>
                </a:solidFill>
                <a:latin typeface="Arial" charset="0"/>
                <a:cs typeface="Arial" charset="0"/>
              </a:defRPr>
            </a:lvl8pPr>
            <a:lvl9pPr marL="3238370" indent="-190492" eaLnBrk="0" fontAlgn="base" hangingPunct="0">
              <a:spcBef>
                <a:spcPct val="0"/>
              </a:spcBef>
              <a:spcAft>
                <a:spcPct val="0"/>
              </a:spcAft>
              <a:defRPr>
                <a:solidFill>
                  <a:schemeClr val="tx1"/>
                </a:solidFill>
                <a:latin typeface="Arial" charset="0"/>
                <a:cs typeface="Arial" charset="0"/>
              </a:defRPr>
            </a:lvl9pPr>
          </a:lstStyle>
          <a:p>
            <a:fld id="{087121FD-74EE-495D-9345-D954707EFFAE}" type="slidenum">
              <a:rPr lang="en-US" altLang="de-DE" smtClean="0">
                <a:solidFill>
                  <a:srgbClr val="595959"/>
                </a:solidFill>
                <a:latin typeface="Calibri" pitchFamily="34" charset="0"/>
              </a:rPr>
              <a:pPr/>
              <a:t>6</a:t>
            </a:fld>
            <a:endParaRPr lang="en-US" altLang="de-DE">
              <a:solidFill>
                <a:srgbClr val="595959"/>
              </a:solidFill>
              <a:latin typeface="Calibri" pitchFamily="34" charset="0"/>
            </a:endParaRPr>
          </a:p>
        </p:txBody>
      </p:sp>
      <p:sp>
        <p:nvSpPr>
          <p:cNvPr id="2" name="Rechteck 1">
            <a:extLst>
              <a:ext uri="{FF2B5EF4-FFF2-40B4-BE49-F238E27FC236}">
                <a16:creationId xmlns:a16="http://schemas.microsoft.com/office/drawing/2014/main" id="{039D790F-6817-4E44-8069-FCA33858057C}"/>
              </a:ext>
            </a:extLst>
          </p:cNvPr>
          <p:cNvSpPr/>
          <p:nvPr/>
        </p:nvSpPr>
        <p:spPr>
          <a:xfrm>
            <a:off x="635000" y="2760848"/>
            <a:ext cx="381000" cy="88330"/>
          </a:xfrm>
          <a:prstGeom prst="rect">
            <a:avLst/>
          </a:prstGeom>
          <a:solidFill>
            <a:srgbClr val="EC9CA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 name="Ellipse 2">
            <a:extLst>
              <a:ext uri="{FF2B5EF4-FFF2-40B4-BE49-F238E27FC236}">
                <a16:creationId xmlns:a16="http://schemas.microsoft.com/office/drawing/2014/main" id="{F6DE0D38-D4C3-49CE-985A-62440332D1BD}"/>
              </a:ext>
            </a:extLst>
          </p:cNvPr>
          <p:cNvSpPr/>
          <p:nvPr/>
        </p:nvSpPr>
        <p:spPr>
          <a:xfrm>
            <a:off x="4594860" y="2857500"/>
            <a:ext cx="160020" cy="94729"/>
          </a:xfrm>
          <a:prstGeom prst="ellipse">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8F236E07-810B-4F6B-BCE5-B6CD307D2780}"/>
              </a:ext>
            </a:extLst>
          </p:cNvPr>
          <p:cNvSpPr/>
          <p:nvPr/>
        </p:nvSpPr>
        <p:spPr>
          <a:xfrm>
            <a:off x="4587240" y="3104629"/>
            <a:ext cx="160020" cy="94729"/>
          </a:xfrm>
          <a:prstGeom prst="ellipse">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BE0F1F27-DC5E-4744-9D3C-B2FC0321C545}"/>
              </a:ext>
            </a:extLst>
          </p:cNvPr>
          <p:cNvSpPr/>
          <p:nvPr/>
        </p:nvSpPr>
        <p:spPr>
          <a:xfrm>
            <a:off x="4587240" y="3306514"/>
            <a:ext cx="160020" cy="94729"/>
          </a:xfrm>
          <a:prstGeom prst="ellipse">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9" name="Ellipse 18">
            <a:extLst>
              <a:ext uri="{FF2B5EF4-FFF2-40B4-BE49-F238E27FC236}">
                <a16:creationId xmlns:a16="http://schemas.microsoft.com/office/drawing/2014/main" id="{627D3FAF-0B79-4EE6-BFBE-8683B21BF975}"/>
              </a:ext>
            </a:extLst>
          </p:cNvPr>
          <p:cNvSpPr/>
          <p:nvPr/>
        </p:nvSpPr>
        <p:spPr>
          <a:xfrm>
            <a:off x="4594860" y="3512004"/>
            <a:ext cx="160020" cy="94729"/>
          </a:xfrm>
          <a:prstGeom prst="ellipse">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0" name="Ellipse 19">
            <a:extLst>
              <a:ext uri="{FF2B5EF4-FFF2-40B4-BE49-F238E27FC236}">
                <a16:creationId xmlns:a16="http://schemas.microsoft.com/office/drawing/2014/main" id="{B147EAE8-A54B-442B-96F2-CB0263A0F570}"/>
              </a:ext>
            </a:extLst>
          </p:cNvPr>
          <p:cNvSpPr/>
          <p:nvPr/>
        </p:nvSpPr>
        <p:spPr>
          <a:xfrm>
            <a:off x="4587240" y="3725036"/>
            <a:ext cx="160020" cy="94729"/>
          </a:xfrm>
          <a:prstGeom prst="ellipse">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1" name="Ellipse 20">
            <a:extLst>
              <a:ext uri="{FF2B5EF4-FFF2-40B4-BE49-F238E27FC236}">
                <a16:creationId xmlns:a16="http://schemas.microsoft.com/office/drawing/2014/main" id="{8DDA3771-03D6-424E-AC04-525611C281AC}"/>
              </a:ext>
            </a:extLst>
          </p:cNvPr>
          <p:cNvSpPr/>
          <p:nvPr/>
        </p:nvSpPr>
        <p:spPr>
          <a:xfrm>
            <a:off x="4587240" y="3961018"/>
            <a:ext cx="160020" cy="94729"/>
          </a:xfrm>
          <a:prstGeom prst="ellipse">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2" name="Ellipse 21">
            <a:extLst>
              <a:ext uri="{FF2B5EF4-FFF2-40B4-BE49-F238E27FC236}">
                <a16:creationId xmlns:a16="http://schemas.microsoft.com/office/drawing/2014/main" id="{DFDF9643-8279-4685-9E60-EF44A1E63470}"/>
              </a:ext>
            </a:extLst>
          </p:cNvPr>
          <p:cNvSpPr/>
          <p:nvPr/>
        </p:nvSpPr>
        <p:spPr>
          <a:xfrm>
            <a:off x="6652260" y="4122420"/>
            <a:ext cx="160020" cy="94729"/>
          </a:xfrm>
          <a:prstGeom prst="ellipse">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3" name="Ellipse 22">
            <a:extLst>
              <a:ext uri="{FF2B5EF4-FFF2-40B4-BE49-F238E27FC236}">
                <a16:creationId xmlns:a16="http://schemas.microsoft.com/office/drawing/2014/main" id="{6A190D1D-E470-42F1-AEDC-8C0EA917D2F1}"/>
              </a:ext>
            </a:extLst>
          </p:cNvPr>
          <p:cNvSpPr/>
          <p:nvPr/>
        </p:nvSpPr>
        <p:spPr>
          <a:xfrm>
            <a:off x="6652260" y="4324305"/>
            <a:ext cx="160020" cy="94729"/>
          </a:xfrm>
          <a:prstGeom prst="ellipse">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ECFB6836-44EB-4A31-92C4-8D566C835D00}"/>
              </a:ext>
            </a:extLst>
          </p:cNvPr>
          <p:cNvSpPr/>
          <p:nvPr/>
        </p:nvSpPr>
        <p:spPr>
          <a:xfrm>
            <a:off x="640398" y="2936410"/>
            <a:ext cx="381000" cy="88330"/>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solidFill>
            <a:srgbClr val="A80000"/>
          </a:solidFill>
          <a:ln>
            <a:noFill/>
          </a:ln>
        </p:spPr>
        <p:txBody>
          <a:bodyPr vert="horz" wrap="square" lIns="1188720" tIns="45720" rIns="274320" bIns="45720" numCol="1" anchor="ctr" anchorCtr="0" compatLnSpc="1">
            <a:prstTxWarp prst="textNoShape">
              <a:avLst/>
            </a:prstTxWarp>
          </a:bodyPr>
          <a:lstStyle/>
          <a:p>
            <a:pPr eaLnBrk="1" hangingPunct="1"/>
            <a:r>
              <a:rPr lang="en-US" altLang="de-DE" sz="2000"/>
              <a:t>Dienstleistungen</a:t>
            </a:r>
            <a:endParaRPr lang="en-US" altLang="de-DE" sz="2000" dirty="0"/>
          </a:p>
        </p:txBody>
      </p:sp>
      <p:sp>
        <p:nvSpPr>
          <p:cNvPr id="22531" name="Rectangle 3"/>
          <p:cNvSpPr>
            <a:spLocks noGrp="1" noChangeArrowheads="1"/>
          </p:cNvSpPr>
          <p:nvPr>
            <p:ph type="body" idx="1"/>
          </p:nvPr>
        </p:nvSpPr>
        <p:spPr>
          <a:xfrm>
            <a:off x="584571" y="1878966"/>
            <a:ext cx="6561667" cy="3147218"/>
          </a:xfrm>
          <a:noFill/>
        </p:spPr>
        <p:txBody>
          <a:bodyPr/>
          <a:lstStyle/>
          <a:p>
            <a:pPr eaLnBrk="1" hangingPunct="1">
              <a:lnSpc>
                <a:spcPct val="80000"/>
              </a:lnSpc>
              <a:spcBef>
                <a:spcPts val="500"/>
              </a:spcBef>
            </a:pPr>
            <a:r>
              <a:rPr lang="de-DE" altLang="de-DE" sz="1333" dirty="0"/>
              <a:t>Beratung, organisatorisch, technisch, kommerziell </a:t>
            </a:r>
          </a:p>
          <a:p>
            <a:pPr eaLnBrk="1" hangingPunct="1">
              <a:lnSpc>
                <a:spcPct val="80000"/>
              </a:lnSpc>
              <a:spcBef>
                <a:spcPts val="500"/>
              </a:spcBef>
            </a:pPr>
            <a:r>
              <a:rPr lang="de-DE" altLang="de-DE" sz="1333" dirty="0"/>
              <a:t>Studien, Analysen, Gutachten, Seminare, Planungsrichtlinien</a:t>
            </a:r>
          </a:p>
          <a:p>
            <a:pPr eaLnBrk="1" hangingPunct="1">
              <a:lnSpc>
                <a:spcPct val="80000"/>
              </a:lnSpc>
              <a:spcBef>
                <a:spcPts val="500"/>
              </a:spcBef>
            </a:pPr>
            <a:r>
              <a:rPr lang="de-DE" altLang="de-DE" sz="1333" dirty="0"/>
              <a:t>Projekte, Projektmanagement</a:t>
            </a:r>
          </a:p>
          <a:p>
            <a:pPr eaLnBrk="1" hangingPunct="1">
              <a:lnSpc>
                <a:spcPct val="80000"/>
              </a:lnSpc>
              <a:spcBef>
                <a:spcPts val="500"/>
              </a:spcBef>
            </a:pPr>
            <a:r>
              <a:rPr lang="de-DE" altLang="de-DE" sz="1333" dirty="0"/>
              <a:t>Objektplanung</a:t>
            </a:r>
          </a:p>
          <a:p>
            <a:pPr eaLnBrk="1" hangingPunct="1">
              <a:lnSpc>
                <a:spcPct val="80000"/>
              </a:lnSpc>
              <a:spcBef>
                <a:spcPts val="500"/>
              </a:spcBef>
            </a:pPr>
            <a:r>
              <a:rPr lang="de-DE" altLang="de-DE" sz="1333" dirty="0"/>
              <a:t>Projektüberwachung, Projektmanagement</a:t>
            </a:r>
          </a:p>
          <a:p>
            <a:pPr eaLnBrk="1" hangingPunct="1">
              <a:lnSpc>
                <a:spcPct val="80000"/>
              </a:lnSpc>
              <a:spcBef>
                <a:spcPts val="500"/>
              </a:spcBef>
            </a:pPr>
            <a:r>
              <a:rPr lang="de-DE" altLang="de-DE" sz="1333" dirty="0"/>
              <a:t>IT- und Medientechnik </a:t>
            </a:r>
          </a:p>
          <a:p>
            <a:pPr eaLnBrk="1" hangingPunct="1">
              <a:lnSpc>
                <a:spcPct val="80000"/>
              </a:lnSpc>
              <a:spcBef>
                <a:spcPts val="500"/>
              </a:spcBef>
            </a:pPr>
            <a:r>
              <a:rPr lang="de-DE" altLang="de-DE" sz="1333" dirty="0"/>
              <a:t>Schulungs- Konferenzräume</a:t>
            </a:r>
          </a:p>
          <a:p>
            <a:pPr eaLnBrk="1" hangingPunct="1">
              <a:lnSpc>
                <a:spcPct val="80000"/>
              </a:lnSpc>
              <a:spcBef>
                <a:spcPts val="500"/>
              </a:spcBef>
            </a:pPr>
            <a:r>
              <a:rPr lang="de-DE" altLang="de-DE" sz="1333" dirty="0"/>
              <a:t>IT Sicherheitszellen </a:t>
            </a:r>
          </a:p>
          <a:p>
            <a:pPr eaLnBrk="1" hangingPunct="1">
              <a:lnSpc>
                <a:spcPct val="80000"/>
              </a:lnSpc>
              <a:spcBef>
                <a:spcPts val="500"/>
              </a:spcBef>
            </a:pPr>
            <a:r>
              <a:rPr lang="de-DE" altLang="de-DE" sz="1333" dirty="0"/>
              <a:t>IT- Konzepte, u. a. zur IT- Sicherheit</a:t>
            </a:r>
          </a:p>
          <a:p>
            <a:pPr eaLnBrk="1" hangingPunct="1">
              <a:lnSpc>
                <a:spcPct val="80000"/>
              </a:lnSpc>
              <a:spcBef>
                <a:spcPts val="500"/>
              </a:spcBef>
            </a:pPr>
            <a:r>
              <a:rPr lang="de-DE" altLang="de-DE" sz="1333" dirty="0"/>
              <a:t>WLAN Systeme – 2,4 GHz und 5 GHz Systeme</a:t>
            </a:r>
          </a:p>
          <a:p>
            <a:pPr eaLnBrk="1" hangingPunct="1">
              <a:lnSpc>
                <a:spcPct val="80000"/>
              </a:lnSpc>
              <a:spcBef>
                <a:spcPts val="500"/>
              </a:spcBef>
            </a:pPr>
            <a:r>
              <a:rPr lang="de-DE" altLang="de-DE" sz="1333" dirty="0"/>
              <a:t>Rechenzentren – Umzugsplanung </a:t>
            </a:r>
          </a:p>
          <a:p>
            <a:pPr eaLnBrk="1" hangingPunct="1">
              <a:lnSpc>
                <a:spcPct val="80000"/>
              </a:lnSpc>
              <a:spcBef>
                <a:spcPts val="500"/>
              </a:spcBef>
            </a:pPr>
            <a:r>
              <a:rPr lang="de-DE" altLang="de-DE" sz="1333" dirty="0"/>
              <a:t>INA: Informations- Technische- Anlage</a:t>
            </a:r>
          </a:p>
          <a:p>
            <a:pPr eaLnBrk="1" hangingPunct="1">
              <a:lnSpc>
                <a:spcPct val="80000"/>
              </a:lnSpc>
              <a:spcBef>
                <a:spcPts val="500"/>
              </a:spcBef>
            </a:pPr>
            <a:r>
              <a:rPr lang="de-DE" altLang="de-DE" sz="1333" dirty="0"/>
              <a:t>ELT: Elektro- Technische- Anlagen</a:t>
            </a:r>
          </a:p>
          <a:p>
            <a:pPr eaLnBrk="1" hangingPunct="1">
              <a:lnSpc>
                <a:spcPct val="80000"/>
              </a:lnSpc>
              <a:spcBef>
                <a:spcPts val="500"/>
              </a:spcBef>
            </a:pPr>
            <a:r>
              <a:rPr lang="de-DE" altLang="de-DE" sz="1333" dirty="0"/>
              <a:t>Industrie 4.0</a:t>
            </a:r>
          </a:p>
          <a:p>
            <a:pPr eaLnBrk="1" hangingPunct="1">
              <a:lnSpc>
                <a:spcPct val="80000"/>
              </a:lnSpc>
              <a:spcBef>
                <a:spcPts val="500"/>
              </a:spcBef>
            </a:pPr>
            <a:r>
              <a:rPr lang="de-DE" altLang="de-DE" sz="1333" dirty="0"/>
              <a:t>Smart Building</a:t>
            </a:r>
          </a:p>
          <a:p>
            <a:pPr eaLnBrk="1" hangingPunct="1">
              <a:lnSpc>
                <a:spcPct val="80000"/>
              </a:lnSpc>
              <a:spcBef>
                <a:spcPts val="500"/>
              </a:spcBef>
            </a:pPr>
            <a:r>
              <a:rPr lang="de-DE" altLang="de-DE" sz="1333" dirty="0"/>
              <a:t>Technische Dokumentation, Handbücher, Pflichtenheft</a:t>
            </a:r>
          </a:p>
          <a:p>
            <a:pPr eaLnBrk="1" hangingPunct="1">
              <a:lnSpc>
                <a:spcPct val="80000"/>
              </a:lnSpc>
              <a:spcBef>
                <a:spcPts val="500"/>
              </a:spcBef>
            </a:pPr>
            <a:endParaRPr lang="de-DE" altLang="de-DE" sz="1333" dirty="0"/>
          </a:p>
          <a:p>
            <a:pPr eaLnBrk="1" hangingPunct="1">
              <a:lnSpc>
                <a:spcPct val="80000"/>
              </a:lnSpc>
            </a:pPr>
            <a:endParaRPr lang="de-DE" altLang="de-DE" sz="1333" dirty="0"/>
          </a:p>
          <a:p>
            <a:pPr marL="0" indent="0" eaLnBrk="1" hangingPunct="1">
              <a:lnSpc>
                <a:spcPct val="80000"/>
              </a:lnSpc>
              <a:buNone/>
            </a:pPr>
            <a:endParaRPr lang="de-DE" altLang="de-DE" sz="1333" dirty="0"/>
          </a:p>
          <a:p>
            <a:pPr marL="0" indent="0" eaLnBrk="1" hangingPunct="1">
              <a:lnSpc>
                <a:spcPct val="80000"/>
              </a:lnSpc>
              <a:spcBef>
                <a:spcPts val="500"/>
              </a:spcBef>
              <a:buNone/>
            </a:pPr>
            <a:endParaRPr lang="de-DE" altLang="de-DE" sz="1333" dirty="0"/>
          </a:p>
          <a:p>
            <a:pPr eaLnBrk="1" hangingPunct="1">
              <a:lnSpc>
                <a:spcPct val="80000"/>
              </a:lnSpc>
              <a:spcBef>
                <a:spcPts val="500"/>
              </a:spcBef>
            </a:pPr>
            <a:endParaRPr lang="de-DE" altLang="de-DE" sz="1333" dirty="0"/>
          </a:p>
          <a:p>
            <a:pPr eaLnBrk="1" hangingPunct="1">
              <a:lnSpc>
                <a:spcPct val="80000"/>
              </a:lnSpc>
              <a:spcBef>
                <a:spcPts val="500"/>
              </a:spcBef>
            </a:pPr>
            <a:endParaRPr lang="de-DE" altLang="de-DE" sz="1333" dirty="0"/>
          </a:p>
        </p:txBody>
      </p:sp>
      <p:pic>
        <p:nvPicPr>
          <p:cNvPr id="22532" name="Picture 4" descr="Ing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2282" y="3608442"/>
            <a:ext cx="2956718" cy="1598083"/>
          </a:xfrm>
          <a:prstGeom prst="rect">
            <a:avLst/>
          </a:prstGeom>
          <a:noFill/>
          <a:ln>
            <a:noFill/>
          </a:ln>
          <a:scene3d>
            <a:camera prst="orthographicFront"/>
            <a:lightRig rig="threePt" dir="t">
              <a:rot lat="0" lon="0" rev="7200000"/>
            </a:lightRig>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Foliennummernplatzhalter 7"/>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619100" indent="-238115">
              <a:defRPr>
                <a:solidFill>
                  <a:schemeClr val="tx1"/>
                </a:solidFill>
                <a:latin typeface="Arial" charset="0"/>
                <a:cs typeface="Arial" charset="0"/>
              </a:defRPr>
            </a:lvl2pPr>
            <a:lvl3pPr marL="952462" indent="-190492">
              <a:defRPr>
                <a:solidFill>
                  <a:schemeClr val="tx1"/>
                </a:solidFill>
                <a:latin typeface="Arial" charset="0"/>
                <a:cs typeface="Arial" charset="0"/>
              </a:defRPr>
            </a:lvl3pPr>
            <a:lvl4pPr marL="1333447" indent="-190492">
              <a:defRPr>
                <a:solidFill>
                  <a:schemeClr val="tx1"/>
                </a:solidFill>
                <a:latin typeface="Arial" charset="0"/>
                <a:cs typeface="Arial" charset="0"/>
              </a:defRPr>
            </a:lvl4pPr>
            <a:lvl5pPr marL="1714431" indent="-190492">
              <a:defRPr>
                <a:solidFill>
                  <a:schemeClr val="tx1"/>
                </a:solidFill>
                <a:latin typeface="Arial" charset="0"/>
                <a:cs typeface="Arial" charset="0"/>
              </a:defRPr>
            </a:lvl5pPr>
            <a:lvl6pPr marL="2095416" indent="-190492" eaLnBrk="0" fontAlgn="base" hangingPunct="0">
              <a:spcBef>
                <a:spcPct val="0"/>
              </a:spcBef>
              <a:spcAft>
                <a:spcPct val="0"/>
              </a:spcAft>
              <a:defRPr>
                <a:solidFill>
                  <a:schemeClr val="tx1"/>
                </a:solidFill>
                <a:latin typeface="Arial" charset="0"/>
                <a:cs typeface="Arial" charset="0"/>
              </a:defRPr>
            </a:lvl6pPr>
            <a:lvl7pPr marL="2476401" indent="-190492" eaLnBrk="0" fontAlgn="base" hangingPunct="0">
              <a:spcBef>
                <a:spcPct val="0"/>
              </a:spcBef>
              <a:spcAft>
                <a:spcPct val="0"/>
              </a:spcAft>
              <a:defRPr>
                <a:solidFill>
                  <a:schemeClr val="tx1"/>
                </a:solidFill>
                <a:latin typeface="Arial" charset="0"/>
                <a:cs typeface="Arial" charset="0"/>
              </a:defRPr>
            </a:lvl7pPr>
            <a:lvl8pPr marL="2857386" indent="-190492" eaLnBrk="0" fontAlgn="base" hangingPunct="0">
              <a:spcBef>
                <a:spcPct val="0"/>
              </a:spcBef>
              <a:spcAft>
                <a:spcPct val="0"/>
              </a:spcAft>
              <a:defRPr>
                <a:solidFill>
                  <a:schemeClr val="tx1"/>
                </a:solidFill>
                <a:latin typeface="Arial" charset="0"/>
                <a:cs typeface="Arial" charset="0"/>
              </a:defRPr>
            </a:lvl8pPr>
            <a:lvl9pPr marL="3238370" indent="-190492" eaLnBrk="0" fontAlgn="base" hangingPunct="0">
              <a:spcBef>
                <a:spcPct val="0"/>
              </a:spcBef>
              <a:spcAft>
                <a:spcPct val="0"/>
              </a:spcAft>
              <a:defRPr>
                <a:solidFill>
                  <a:schemeClr val="tx1"/>
                </a:solidFill>
                <a:latin typeface="Arial" charset="0"/>
                <a:cs typeface="Arial" charset="0"/>
              </a:defRPr>
            </a:lvl9pPr>
          </a:lstStyle>
          <a:p>
            <a:fld id="{76FE96BF-6D88-4627-8FC4-41579B481CFD}" type="slidenum">
              <a:rPr lang="en-US" altLang="de-DE" smtClean="0">
                <a:solidFill>
                  <a:srgbClr val="595959"/>
                </a:solidFill>
                <a:latin typeface="Calibri" pitchFamily="34" charset="0"/>
              </a:rPr>
              <a:pPr/>
              <a:t>7</a:t>
            </a:fld>
            <a:endParaRPr lang="en-US" altLang="de-DE">
              <a:solidFill>
                <a:srgbClr val="595959"/>
              </a:solidFill>
              <a:latin typeface="Calibri" pitchFamily="34" charset="0"/>
            </a:endParaRPr>
          </a:p>
        </p:txBody>
      </p:sp>
      <p:pic>
        <p:nvPicPr>
          <p:cNvPr id="3" name="Grafik 2">
            <a:extLst>
              <a:ext uri="{FF2B5EF4-FFF2-40B4-BE49-F238E27FC236}">
                <a16:creationId xmlns:a16="http://schemas.microsoft.com/office/drawing/2014/main" id="{6E659343-7060-4974-908C-4E1900724B90}"/>
              </a:ext>
            </a:extLst>
          </p:cNvPr>
          <p:cNvPicPr>
            <a:picLocks noChangeAspect="1"/>
          </p:cNvPicPr>
          <p:nvPr/>
        </p:nvPicPr>
        <p:blipFill>
          <a:blip r:embed="rId3"/>
          <a:stretch>
            <a:fillRect/>
          </a:stretch>
        </p:blipFill>
        <p:spPr>
          <a:xfrm>
            <a:off x="5166360" y="2353994"/>
            <a:ext cx="2072640" cy="1164277"/>
          </a:xfrm>
          <a:prstGeom prst="rect">
            <a:avLst/>
          </a:prstGeom>
          <a:noFill/>
          <a:ln>
            <a:noFill/>
          </a:ln>
          <a:scene3d>
            <a:camera prst="orthographicFront"/>
            <a:lightRig rig="threePt" dir="t">
              <a:rot lat="0" lon="0" rev="7200000"/>
            </a:lightRig>
          </a:scene3d>
          <a:sp3d>
            <a:bevelT/>
          </a:sp3d>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de-DE" altLang="de-DE" sz="2250" dirty="0"/>
              <a:t>Kompletter Leistungskatalog</a:t>
            </a:r>
          </a:p>
        </p:txBody>
      </p:sp>
      <p:sp>
        <p:nvSpPr>
          <p:cNvPr id="25603" name="Rectangle 3"/>
          <p:cNvSpPr>
            <a:spLocks noGrp="1" noChangeArrowheads="1"/>
          </p:cNvSpPr>
          <p:nvPr>
            <p:ph type="body" idx="1"/>
          </p:nvPr>
        </p:nvSpPr>
        <p:spPr>
          <a:xfrm>
            <a:off x="472282" y="1695980"/>
            <a:ext cx="6937375" cy="328877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80000"/>
              </a:lnSpc>
              <a:spcBef>
                <a:spcPts val="500"/>
              </a:spcBef>
            </a:pPr>
            <a:endParaRPr lang="de-DE" altLang="de-DE" sz="1333" dirty="0"/>
          </a:p>
          <a:p>
            <a:pPr eaLnBrk="1" hangingPunct="1">
              <a:lnSpc>
                <a:spcPct val="80000"/>
              </a:lnSpc>
              <a:spcBef>
                <a:spcPts val="500"/>
              </a:spcBef>
            </a:pPr>
            <a:r>
              <a:rPr lang="de-DE" altLang="de-DE" sz="1333" dirty="0" err="1"/>
              <a:t>ITuK</a:t>
            </a:r>
            <a:r>
              <a:rPr lang="de-DE" altLang="de-DE" sz="1333" dirty="0"/>
              <a:t> Kommunikationsanlagen</a:t>
            </a:r>
          </a:p>
          <a:p>
            <a:pPr eaLnBrk="1" hangingPunct="1">
              <a:lnSpc>
                <a:spcPct val="80000"/>
              </a:lnSpc>
              <a:spcBef>
                <a:spcPts val="500"/>
              </a:spcBef>
            </a:pPr>
            <a:r>
              <a:rPr lang="de-DE" altLang="de-DE" sz="1333" dirty="0"/>
              <a:t>Hochgeschwindigkeitsnetzwerke bis Kat.8 und LWL</a:t>
            </a:r>
          </a:p>
          <a:p>
            <a:pPr eaLnBrk="1" hangingPunct="1">
              <a:lnSpc>
                <a:spcPct val="80000"/>
              </a:lnSpc>
              <a:spcBef>
                <a:spcPts val="500"/>
              </a:spcBef>
            </a:pPr>
            <a:r>
              <a:rPr lang="de-DE" altLang="de-DE" sz="1333" dirty="0"/>
              <a:t>Rechenzentren</a:t>
            </a:r>
          </a:p>
          <a:p>
            <a:pPr eaLnBrk="1" hangingPunct="1">
              <a:lnSpc>
                <a:spcPct val="80000"/>
              </a:lnSpc>
              <a:spcBef>
                <a:spcPts val="500"/>
              </a:spcBef>
            </a:pPr>
            <a:r>
              <a:rPr lang="de-DE" altLang="de-DE" sz="1333" dirty="0"/>
              <a:t>Brandmelde- und Brandvermeidungsanlagen</a:t>
            </a:r>
          </a:p>
          <a:p>
            <a:pPr eaLnBrk="1" hangingPunct="1">
              <a:lnSpc>
                <a:spcPct val="80000"/>
              </a:lnSpc>
              <a:spcBef>
                <a:spcPts val="500"/>
              </a:spcBef>
            </a:pPr>
            <a:r>
              <a:rPr lang="de-DE" altLang="de-DE" sz="1333" dirty="0"/>
              <a:t>IP und VoIP Multimedia- und Konferenztechnikanlagen</a:t>
            </a:r>
          </a:p>
          <a:p>
            <a:pPr eaLnBrk="1" hangingPunct="1">
              <a:lnSpc>
                <a:spcPct val="80000"/>
              </a:lnSpc>
              <a:spcBef>
                <a:spcPts val="500"/>
              </a:spcBef>
            </a:pPr>
            <a:r>
              <a:rPr lang="de-DE" altLang="de-DE" sz="1333" dirty="0"/>
              <a:t>Sicherheitstechnik für Zutritts- und Zeiterfassungsanalagen</a:t>
            </a:r>
          </a:p>
          <a:p>
            <a:pPr eaLnBrk="1" hangingPunct="1">
              <a:lnSpc>
                <a:spcPct val="80000"/>
              </a:lnSpc>
              <a:spcBef>
                <a:spcPts val="500"/>
              </a:spcBef>
            </a:pPr>
            <a:r>
              <a:rPr lang="de-DE" altLang="de-DE" sz="1333" dirty="0"/>
              <a:t>Gebäudetechnische Brandschutz-/Blitzschutzanlagen</a:t>
            </a:r>
          </a:p>
          <a:p>
            <a:pPr eaLnBrk="1" hangingPunct="1">
              <a:lnSpc>
                <a:spcPct val="80000"/>
              </a:lnSpc>
              <a:spcBef>
                <a:spcPts val="500"/>
              </a:spcBef>
            </a:pPr>
            <a:r>
              <a:rPr lang="de-DE" altLang="de-DE" sz="1333" dirty="0"/>
              <a:t>Elektrotechnische Anlagen neuer DIN 0100:410 (FI-Schutz, RCD und RCM Technologie)</a:t>
            </a:r>
          </a:p>
          <a:p>
            <a:pPr eaLnBrk="1" hangingPunct="1">
              <a:lnSpc>
                <a:spcPct val="80000"/>
              </a:lnSpc>
              <a:spcBef>
                <a:spcPts val="500"/>
              </a:spcBef>
            </a:pPr>
            <a:r>
              <a:rPr lang="de-DE" altLang="de-DE" sz="1333" dirty="0"/>
              <a:t>IT Sicherheitszellen </a:t>
            </a:r>
          </a:p>
          <a:p>
            <a:pPr eaLnBrk="1" hangingPunct="1">
              <a:lnSpc>
                <a:spcPct val="80000"/>
              </a:lnSpc>
              <a:spcBef>
                <a:spcPts val="500"/>
              </a:spcBef>
            </a:pPr>
            <a:r>
              <a:rPr lang="de-DE" altLang="de-DE" sz="1333" dirty="0"/>
              <a:t>VoIP Migration</a:t>
            </a:r>
          </a:p>
          <a:p>
            <a:pPr eaLnBrk="1" hangingPunct="1">
              <a:lnSpc>
                <a:spcPct val="80000"/>
              </a:lnSpc>
              <a:spcBef>
                <a:spcPts val="500"/>
              </a:spcBef>
            </a:pPr>
            <a:r>
              <a:rPr lang="de-DE" altLang="de-DE" sz="1333" dirty="0"/>
              <a:t>Firewall - Router - Systeme </a:t>
            </a:r>
          </a:p>
          <a:p>
            <a:pPr eaLnBrk="1" hangingPunct="1">
              <a:lnSpc>
                <a:spcPct val="80000"/>
              </a:lnSpc>
              <a:spcBef>
                <a:spcPts val="500"/>
              </a:spcBef>
            </a:pPr>
            <a:r>
              <a:rPr lang="de-DE" altLang="de-DE" sz="1333" dirty="0"/>
              <a:t>Strukturierte universell Gebäudeverkabelung</a:t>
            </a:r>
          </a:p>
          <a:p>
            <a:pPr eaLnBrk="1" hangingPunct="1">
              <a:lnSpc>
                <a:spcPct val="80000"/>
              </a:lnSpc>
              <a:spcBef>
                <a:spcPts val="500"/>
              </a:spcBef>
            </a:pPr>
            <a:r>
              <a:rPr lang="de-DE" altLang="de-DE" sz="1333" dirty="0"/>
              <a:t>Glasfaser- Backbone- und Hochgeschwindigkeitskupfernetze</a:t>
            </a:r>
          </a:p>
          <a:p>
            <a:pPr eaLnBrk="1" hangingPunct="1">
              <a:lnSpc>
                <a:spcPct val="80000"/>
              </a:lnSpc>
              <a:spcBef>
                <a:spcPts val="500"/>
              </a:spcBef>
            </a:pPr>
            <a:r>
              <a:rPr lang="de-DE" altLang="de-DE" sz="1333" dirty="0"/>
              <a:t>Hersteller- Lösungen von CISCO, HP und ENTERASYS</a:t>
            </a:r>
          </a:p>
          <a:p>
            <a:pPr eaLnBrk="1" hangingPunct="1">
              <a:lnSpc>
                <a:spcPct val="80000"/>
              </a:lnSpc>
              <a:spcBef>
                <a:spcPts val="500"/>
              </a:spcBef>
            </a:pPr>
            <a:r>
              <a:rPr lang="de-DE" altLang="de-DE" sz="1333" dirty="0"/>
              <a:t>Hersteller- Lösungen von Corning, Nexans, IBM, Dätwyler, BTR, R&amp;M</a:t>
            </a:r>
          </a:p>
          <a:p>
            <a:pPr eaLnBrk="1" hangingPunct="1">
              <a:lnSpc>
                <a:spcPct val="80000"/>
              </a:lnSpc>
              <a:spcBef>
                <a:spcPts val="500"/>
              </a:spcBef>
            </a:pPr>
            <a:endParaRPr lang="de-DE" altLang="de-DE" sz="1333" dirty="0"/>
          </a:p>
          <a:p>
            <a:pPr eaLnBrk="1" hangingPunct="1">
              <a:lnSpc>
                <a:spcPct val="80000"/>
              </a:lnSpc>
              <a:spcBef>
                <a:spcPts val="500"/>
              </a:spcBef>
            </a:pPr>
            <a:endParaRPr lang="de-DE" altLang="de-DE" sz="1333" dirty="0"/>
          </a:p>
        </p:txBody>
      </p:sp>
      <p:sp>
        <p:nvSpPr>
          <p:cNvPr id="25604" name="Foliennummernplatzhalter 6"/>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619100" indent="-238115">
              <a:defRPr>
                <a:solidFill>
                  <a:schemeClr val="tx1"/>
                </a:solidFill>
                <a:latin typeface="Arial" charset="0"/>
                <a:cs typeface="Arial" charset="0"/>
              </a:defRPr>
            </a:lvl2pPr>
            <a:lvl3pPr marL="952462" indent="-190492">
              <a:defRPr>
                <a:solidFill>
                  <a:schemeClr val="tx1"/>
                </a:solidFill>
                <a:latin typeface="Arial" charset="0"/>
                <a:cs typeface="Arial" charset="0"/>
              </a:defRPr>
            </a:lvl3pPr>
            <a:lvl4pPr marL="1333447" indent="-190492">
              <a:defRPr>
                <a:solidFill>
                  <a:schemeClr val="tx1"/>
                </a:solidFill>
                <a:latin typeface="Arial" charset="0"/>
                <a:cs typeface="Arial" charset="0"/>
              </a:defRPr>
            </a:lvl4pPr>
            <a:lvl5pPr marL="1714431" indent="-190492">
              <a:defRPr>
                <a:solidFill>
                  <a:schemeClr val="tx1"/>
                </a:solidFill>
                <a:latin typeface="Arial" charset="0"/>
                <a:cs typeface="Arial" charset="0"/>
              </a:defRPr>
            </a:lvl5pPr>
            <a:lvl6pPr marL="2095416" indent="-190492" eaLnBrk="0" fontAlgn="base" hangingPunct="0">
              <a:spcBef>
                <a:spcPct val="0"/>
              </a:spcBef>
              <a:spcAft>
                <a:spcPct val="0"/>
              </a:spcAft>
              <a:defRPr>
                <a:solidFill>
                  <a:schemeClr val="tx1"/>
                </a:solidFill>
                <a:latin typeface="Arial" charset="0"/>
                <a:cs typeface="Arial" charset="0"/>
              </a:defRPr>
            </a:lvl6pPr>
            <a:lvl7pPr marL="2476401" indent="-190492" eaLnBrk="0" fontAlgn="base" hangingPunct="0">
              <a:spcBef>
                <a:spcPct val="0"/>
              </a:spcBef>
              <a:spcAft>
                <a:spcPct val="0"/>
              </a:spcAft>
              <a:defRPr>
                <a:solidFill>
                  <a:schemeClr val="tx1"/>
                </a:solidFill>
                <a:latin typeface="Arial" charset="0"/>
                <a:cs typeface="Arial" charset="0"/>
              </a:defRPr>
            </a:lvl7pPr>
            <a:lvl8pPr marL="2857386" indent="-190492" eaLnBrk="0" fontAlgn="base" hangingPunct="0">
              <a:spcBef>
                <a:spcPct val="0"/>
              </a:spcBef>
              <a:spcAft>
                <a:spcPct val="0"/>
              </a:spcAft>
              <a:defRPr>
                <a:solidFill>
                  <a:schemeClr val="tx1"/>
                </a:solidFill>
                <a:latin typeface="Arial" charset="0"/>
                <a:cs typeface="Arial" charset="0"/>
              </a:defRPr>
            </a:lvl8pPr>
            <a:lvl9pPr marL="3238370" indent="-190492" eaLnBrk="0" fontAlgn="base" hangingPunct="0">
              <a:spcBef>
                <a:spcPct val="0"/>
              </a:spcBef>
              <a:spcAft>
                <a:spcPct val="0"/>
              </a:spcAft>
              <a:defRPr>
                <a:solidFill>
                  <a:schemeClr val="tx1"/>
                </a:solidFill>
                <a:latin typeface="Arial" charset="0"/>
                <a:cs typeface="Arial" charset="0"/>
              </a:defRPr>
            </a:lvl9pPr>
          </a:lstStyle>
          <a:p>
            <a:fld id="{594718F6-6DFD-4B87-A120-B62B89B75632}" type="slidenum">
              <a:rPr lang="en-US" altLang="de-DE" smtClean="0">
                <a:solidFill>
                  <a:srgbClr val="595959"/>
                </a:solidFill>
                <a:latin typeface="Calibri" pitchFamily="34" charset="0"/>
              </a:rPr>
              <a:pPr/>
              <a:t>8</a:t>
            </a:fld>
            <a:endParaRPr lang="en-US" altLang="de-DE">
              <a:solidFill>
                <a:srgbClr val="595959"/>
              </a:solidFill>
              <a:latin typeface="Calibri" pitchFamily="34" charset="0"/>
            </a:endParaRPr>
          </a:p>
        </p:txBody>
      </p:sp>
      <p:pic>
        <p:nvPicPr>
          <p:cNvPr id="2560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4576" y="1912938"/>
            <a:ext cx="1893142" cy="1427427"/>
          </a:xfrm>
          <a:prstGeom prst="rect">
            <a:avLst/>
          </a:prstGeom>
          <a:noFill/>
          <a:ln>
            <a:noFill/>
          </a:ln>
          <a:effectLst>
            <a:glow rad="342900">
              <a:schemeClr val="accent2">
                <a:lumMod val="60000"/>
                <a:lumOff val="40000"/>
                <a:alpha val="40000"/>
              </a:schemeClr>
            </a:glow>
            <a:softEdge rad="254000"/>
          </a:effectLst>
          <a:scene3d>
            <a:camera prst="orthographicFront"/>
            <a:lightRig rig="threePt" dir="t">
              <a:rot lat="0" lon="0" rev="7200000"/>
            </a:lightRig>
          </a:scene3d>
          <a:sp3d>
            <a:bevelT w="165100" prst="coolSlan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a:extLst>
              <a:ext uri="{FF2B5EF4-FFF2-40B4-BE49-F238E27FC236}">
                <a16:creationId xmlns:a16="http://schemas.microsoft.com/office/drawing/2014/main" id="{33645E70-F6E8-4131-AAB7-AAE3C0B1E3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00448" y="3924300"/>
            <a:ext cx="1600251" cy="1399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el 1"/>
          <p:cNvSpPr>
            <a:spLocks noGrp="1"/>
          </p:cNvSpPr>
          <p:nvPr>
            <p:ph type="title"/>
          </p:nvPr>
        </p:nvSpPr>
        <p:spPr>
          <a:solidFill>
            <a:srgbClr val="A80000"/>
          </a:solidFill>
          <a:ln>
            <a:noFill/>
          </a:ln>
        </p:spPr>
        <p:txBody>
          <a:bodyPr vert="horz" wrap="square" lIns="1188720" tIns="45720" rIns="274320" bIns="45720" numCol="1" anchor="ctr" anchorCtr="0" compatLnSpc="1">
            <a:prstTxWarp prst="textNoShape">
              <a:avLst/>
            </a:prstTxWarp>
          </a:bodyPr>
          <a:lstStyle/>
          <a:p>
            <a:pPr eaLnBrk="1" hangingPunct="1"/>
            <a:r>
              <a:rPr lang="de-DE" altLang="de-DE" sz="2000" dirty="0"/>
              <a:t>IT Sicherheitszellen</a:t>
            </a:r>
          </a:p>
        </p:txBody>
      </p:sp>
      <p:sp>
        <p:nvSpPr>
          <p:cNvPr id="26627" name="Inhaltsplatzhalter 2"/>
          <p:cNvSpPr>
            <a:spLocks noGrp="1"/>
          </p:cNvSpPr>
          <p:nvPr>
            <p:ph idx="1"/>
          </p:nvPr>
        </p:nvSpPr>
        <p:spPr>
          <a:xfrm>
            <a:off x="638968" y="1907969"/>
            <a:ext cx="6342063" cy="2547938"/>
          </a:xfrm>
        </p:spPr>
        <p:txBody>
          <a:bodyPr/>
          <a:lstStyle/>
          <a:p>
            <a:pPr>
              <a:spcBef>
                <a:spcPts val="500"/>
              </a:spcBef>
            </a:pPr>
            <a:r>
              <a:rPr lang="de-DE" altLang="de-DE" sz="1333" dirty="0"/>
              <a:t>Bauliche Maßnahmen Rechenzentrum </a:t>
            </a:r>
          </a:p>
          <a:p>
            <a:pPr>
              <a:spcBef>
                <a:spcPts val="500"/>
              </a:spcBef>
            </a:pPr>
            <a:r>
              <a:rPr lang="de-DE" altLang="de-DE" sz="1333" dirty="0"/>
              <a:t>Elektrotechnik und USV- Anlage </a:t>
            </a:r>
          </a:p>
          <a:p>
            <a:pPr>
              <a:spcBef>
                <a:spcPts val="500"/>
              </a:spcBef>
            </a:pPr>
            <a:r>
              <a:rPr lang="de-DE" altLang="de-DE" sz="1333" dirty="0"/>
              <a:t>Netzersatzanlage (NEA) </a:t>
            </a:r>
          </a:p>
          <a:p>
            <a:pPr>
              <a:spcBef>
                <a:spcPts val="500"/>
              </a:spcBef>
            </a:pPr>
            <a:r>
              <a:rPr lang="de-DE" altLang="de-DE" sz="1333" dirty="0"/>
              <a:t>Kälte- u. raumlufttechnische Anlagen	</a:t>
            </a:r>
          </a:p>
          <a:p>
            <a:pPr>
              <a:spcBef>
                <a:spcPts val="500"/>
              </a:spcBef>
            </a:pPr>
            <a:r>
              <a:rPr lang="de-DE" altLang="de-DE" sz="1333" dirty="0"/>
              <a:t>Sauerstoffreduzierungs- und  Brandfrüherkennungsanlagen</a:t>
            </a:r>
          </a:p>
          <a:p>
            <a:pPr>
              <a:spcBef>
                <a:spcPts val="500"/>
              </a:spcBef>
            </a:pPr>
            <a:r>
              <a:rPr lang="de-DE" altLang="de-DE" sz="1333" dirty="0"/>
              <a:t>Sicherheitstechnik</a:t>
            </a:r>
          </a:p>
          <a:p>
            <a:pPr>
              <a:spcBef>
                <a:spcPts val="500"/>
              </a:spcBef>
            </a:pPr>
            <a:r>
              <a:rPr lang="de-DE" altLang="de-DE" sz="1333" dirty="0"/>
              <a:t>MTP/MPO interne Verkabelungen</a:t>
            </a:r>
          </a:p>
        </p:txBody>
      </p:sp>
      <p:pic>
        <p:nvPicPr>
          <p:cNvPr id="26628" name="Picture 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165" y="3998178"/>
            <a:ext cx="2108729" cy="915458"/>
          </a:xfrm>
          <a:prstGeom prst="rect">
            <a:avLst/>
          </a:prstGeom>
          <a:noFill/>
          <a:ln>
            <a:noFill/>
          </a:ln>
          <a:scene3d>
            <a:camera prst="orthographicFront"/>
            <a:lightRig rig="threePt" dir="t">
              <a:rot lat="0" lon="0" rev="21594000"/>
            </a:lightRig>
          </a:scene3d>
          <a:sp3d contourW="12700">
            <a:bevelT/>
            <a:contourClr>
              <a:schemeClr val="bg2">
                <a:lumMod val="90000"/>
              </a:schemeClr>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4015214"/>
            <a:ext cx="2471455" cy="898423"/>
          </a:xfrm>
          <a:prstGeom prst="rect">
            <a:avLst/>
          </a:prstGeom>
          <a:noFill/>
          <a:ln>
            <a:noFill/>
          </a:ln>
          <a:scene3d>
            <a:camera prst="orthographicFront"/>
            <a:lightRig rig="threePt" dir="t">
              <a:rot lat="0" lon="0" rev="7200000"/>
            </a:lightRig>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Grafik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6063" y="2066396"/>
            <a:ext cx="2133865"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Foliennummernplatzhalter 6"/>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619100" indent="-238115">
              <a:defRPr>
                <a:solidFill>
                  <a:schemeClr val="tx1"/>
                </a:solidFill>
                <a:latin typeface="Arial" charset="0"/>
                <a:cs typeface="Arial" charset="0"/>
              </a:defRPr>
            </a:lvl2pPr>
            <a:lvl3pPr marL="952462" indent="-190492">
              <a:defRPr>
                <a:solidFill>
                  <a:schemeClr val="tx1"/>
                </a:solidFill>
                <a:latin typeface="Arial" charset="0"/>
                <a:cs typeface="Arial" charset="0"/>
              </a:defRPr>
            </a:lvl3pPr>
            <a:lvl4pPr marL="1333447" indent="-190492">
              <a:defRPr>
                <a:solidFill>
                  <a:schemeClr val="tx1"/>
                </a:solidFill>
                <a:latin typeface="Arial" charset="0"/>
                <a:cs typeface="Arial" charset="0"/>
              </a:defRPr>
            </a:lvl4pPr>
            <a:lvl5pPr marL="1714431" indent="-190492">
              <a:defRPr>
                <a:solidFill>
                  <a:schemeClr val="tx1"/>
                </a:solidFill>
                <a:latin typeface="Arial" charset="0"/>
                <a:cs typeface="Arial" charset="0"/>
              </a:defRPr>
            </a:lvl5pPr>
            <a:lvl6pPr marL="2095416" indent="-190492" eaLnBrk="0" fontAlgn="base" hangingPunct="0">
              <a:spcBef>
                <a:spcPct val="0"/>
              </a:spcBef>
              <a:spcAft>
                <a:spcPct val="0"/>
              </a:spcAft>
              <a:defRPr>
                <a:solidFill>
                  <a:schemeClr val="tx1"/>
                </a:solidFill>
                <a:latin typeface="Arial" charset="0"/>
                <a:cs typeface="Arial" charset="0"/>
              </a:defRPr>
            </a:lvl6pPr>
            <a:lvl7pPr marL="2476401" indent="-190492" eaLnBrk="0" fontAlgn="base" hangingPunct="0">
              <a:spcBef>
                <a:spcPct val="0"/>
              </a:spcBef>
              <a:spcAft>
                <a:spcPct val="0"/>
              </a:spcAft>
              <a:defRPr>
                <a:solidFill>
                  <a:schemeClr val="tx1"/>
                </a:solidFill>
                <a:latin typeface="Arial" charset="0"/>
                <a:cs typeface="Arial" charset="0"/>
              </a:defRPr>
            </a:lvl7pPr>
            <a:lvl8pPr marL="2857386" indent="-190492" eaLnBrk="0" fontAlgn="base" hangingPunct="0">
              <a:spcBef>
                <a:spcPct val="0"/>
              </a:spcBef>
              <a:spcAft>
                <a:spcPct val="0"/>
              </a:spcAft>
              <a:defRPr>
                <a:solidFill>
                  <a:schemeClr val="tx1"/>
                </a:solidFill>
                <a:latin typeface="Arial" charset="0"/>
                <a:cs typeface="Arial" charset="0"/>
              </a:defRPr>
            </a:lvl8pPr>
            <a:lvl9pPr marL="3238370" indent="-190492" eaLnBrk="0" fontAlgn="base" hangingPunct="0">
              <a:spcBef>
                <a:spcPct val="0"/>
              </a:spcBef>
              <a:spcAft>
                <a:spcPct val="0"/>
              </a:spcAft>
              <a:defRPr>
                <a:solidFill>
                  <a:schemeClr val="tx1"/>
                </a:solidFill>
                <a:latin typeface="Arial" charset="0"/>
                <a:cs typeface="Arial" charset="0"/>
              </a:defRPr>
            </a:lvl9pPr>
          </a:lstStyle>
          <a:p>
            <a:fld id="{B1FE6B85-2547-47C5-8E30-41B70608C891}" type="slidenum">
              <a:rPr lang="en-US" altLang="de-DE" smtClean="0">
                <a:solidFill>
                  <a:srgbClr val="595959"/>
                </a:solidFill>
                <a:latin typeface="Calibri" pitchFamily="34" charset="0"/>
              </a:rPr>
              <a:pPr/>
              <a:t>9</a:t>
            </a:fld>
            <a:endParaRPr lang="en-US" altLang="de-DE">
              <a:solidFill>
                <a:srgbClr val="595959"/>
              </a:solidFill>
              <a:latin typeface="Calibri" pitchFamily="34" charset="0"/>
            </a:endParaRPr>
          </a:p>
        </p:txBody>
      </p:sp>
    </p:spTree>
  </p:cSld>
  <p:clrMapOvr>
    <a:masterClrMapping/>
  </p:clrMapOvr>
</p:sld>
</file>

<file path=ppt/theme/theme1.xml><?xml version="1.0" encoding="utf-8"?>
<a:theme xmlns:a="http://schemas.openxmlformats.org/drawingml/2006/main" name="Streng">
  <a:themeElements>
    <a:clrScheme name="Graustuf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1197</Words>
  <Application>Microsoft Office PowerPoint</Application>
  <PresentationFormat>Benutzerdefiniert</PresentationFormat>
  <Paragraphs>160</Paragraphs>
  <Slides>17</Slides>
  <Notes>3</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17</vt:i4>
      </vt:variant>
    </vt:vector>
  </HeadingPairs>
  <TitlesOfParts>
    <vt:vector size="24" baseType="lpstr">
      <vt:lpstr>Arial</vt:lpstr>
      <vt:lpstr>Calibri</vt:lpstr>
      <vt:lpstr>Times New Roman</vt:lpstr>
      <vt:lpstr>Verdana</vt:lpstr>
      <vt:lpstr>Wingdings</vt:lpstr>
      <vt:lpstr>Wingdings 2</vt:lpstr>
      <vt:lpstr>Streng</vt:lpstr>
      <vt:lpstr>PowerPoint-Präsentation</vt:lpstr>
      <vt:lpstr>PowerPoint-Präsentation</vt:lpstr>
      <vt:lpstr>Meilensteine</vt:lpstr>
      <vt:lpstr>Management </vt:lpstr>
      <vt:lpstr>Projektteam </vt:lpstr>
      <vt:lpstr>Komplette Lösungen  Multiservice-Netzwerke </vt:lpstr>
      <vt:lpstr>Dienstleistungen</vt:lpstr>
      <vt:lpstr>Kompletter Leistungskatalog</vt:lpstr>
      <vt:lpstr>IT Sicherheitszellen</vt:lpstr>
      <vt:lpstr>Medientechnik</vt:lpstr>
      <vt:lpstr>Planung Phasen 1 bis 4</vt:lpstr>
      <vt:lpstr>Bauüberwachung Sachverständigendienste</vt:lpstr>
      <vt:lpstr>PowerPoint-Präsentation</vt:lpstr>
      <vt:lpstr>Referenzen</vt:lpstr>
      <vt:lpstr>PowerPoint-Präsentation</vt:lpstr>
      <vt:lpstr>Referenzen - Projekte</vt:lpstr>
      <vt:lpstr>PowerPoint-Präsentation</vt:lpstr>
    </vt:vector>
  </TitlesOfParts>
  <Company>yvonne bernard management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Yvonne Bernard</dc:creator>
  <cp:lastModifiedBy>Jörg Schimke</cp:lastModifiedBy>
  <cp:revision>306</cp:revision>
  <cp:lastPrinted>2013-12-16T23:42:32Z</cp:lastPrinted>
  <dcterms:created xsi:type="dcterms:W3CDTF">2013-12-03T08:56:53Z</dcterms:created>
  <dcterms:modified xsi:type="dcterms:W3CDTF">2026-03-23T13:10:24Z</dcterms:modified>
</cp:coreProperties>
</file>